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sldIdLst>
    <p:sldId id="256" r:id="rId5"/>
    <p:sldId id="260" r:id="rId6"/>
    <p:sldId id="269" r:id="rId7"/>
    <p:sldId id="257" r:id="rId8"/>
    <p:sldId id="258" r:id="rId9"/>
    <p:sldId id="271" r:id="rId10"/>
    <p:sldId id="259" r:id="rId11"/>
    <p:sldId id="261" r:id="rId12"/>
    <p:sldId id="263" r:id="rId13"/>
    <p:sldId id="264" r:id="rId14"/>
    <p:sldId id="265" r:id="rId15"/>
    <p:sldId id="268" r:id="rId16"/>
    <p:sldId id="266" r:id="rId17"/>
    <p:sldId id="270" r:id="rId18"/>
    <p:sldId id="262" r:id="rId19"/>
    <p:sldId id="267" r:id="rId20"/>
    <p:sldId id="27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71AFD2-A374-4AA3-A25D-35AD249B0B43}" v="38" dt="2025-04-01T18:38:29.2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16B3BE-09EB-47A7-91CC-33FCE31215C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EF0A11F-61A9-4B74-A537-8ED56535214D}">
      <dgm:prSet/>
      <dgm:spPr/>
      <dgm:t>
        <a:bodyPr/>
        <a:lstStyle/>
        <a:p>
          <a:r>
            <a:rPr lang="en-US"/>
            <a:t>Appreciation</a:t>
          </a:r>
        </a:p>
      </dgm:t>
    </dgm:pt>
    <dgm:pt modelId="{214D2B62-7863-4BD1-B2AB-93B4EEAEA0BD}" type="parTrans" cxnId="{3B1389D0-306E-4E0E-9D33-098927A75A29}">
      <dgm:prSet/>
      <dgm:spPr/>
      <dgm:t>
        <a:bodyPr/>
        <a:lstStyle/>
        <a:p>
          <a:endParaRPr lang="en-US"/>
        </a:p>
      </dgm:t>
    </dgm:pt>
    <dgm:pt modelId="{A9A52C77-997B-4729-8718-990344DC2C57}" type="sibTrans" cxnId="{3B1389D0-306E-4E0E-9D33-098927A75A29}">
      <dgm:prSet/>
      <dgm:spPr/>
      <dgm:t>
        <a:bodyPr/>
        <a:lstStyle/>
        <a:p>
          <a:endParaRPr lang="en-US"/>
        </a:p>
      </dgm:t>
    </dgm:pt>
    <dgm:pt modelId="{13D181BE-1BE5-452D-A2C4-8F15DF44FB09}">
      <dgm:prSet/>
      <dgm:spPr/>
      <dgm:t>
        <a:bodyPr/>
        <a:lstStyle/>
        <a:p>
          <a:r>
            <a:rPr lang="en-US"/>
            <a:t>Coaching</a:t>
          </a:r>
        </a:p>
      </dgm:t>
    </dgm:pt>
    <dgm:pt modelId="{2FB9338F-64AE-4A1D-A20A-2AD1140A7A62}" type="parTrans" cxnId="{459A203F-5DA6-43BE-A032-793C7A456CBA}">
      <dgm:prSet/>
      <dgm:spPr/>
      <dgm:t>
        <a:bodyPr/>
        <a:lstStyle/>
        <a:p>
          <a:endParaRPr lang="en-US"/>
        </a:p>
      </dgm:t>
    </dgm:pt>
    <dgm:pt modelId="{47066B62-DFDA-40C8-9F4B-94FDD64092A8}" type="sibTrans" cxnId="{459A203F-5DA6-43BE-A032-793C7A456CBA}">
      <dgm:prSet/>
      <dgm:spPr/>
      <dgm:t>
        <a:bodyPr/>
        <a:lstStyle/>
        <a:p>
          <a:endParaRPr lang="en-US"/>
        </a:p>
      </dgm:t>
    </dgm:pt>
    <dgm:pt modelId="{AB9BA05C-BC27-49CE-BEBB-42A3A58A9851}">
      <dgm:prSet/>
      <dgm:spPr/>
      <dgm:t>
        <a:bodyPr/>
        <a:lstStyle/>
        <a:p>
          <a:r>
            <a:rPr lang="en-US"/>
            <a:t>Evaluation</a:t>
          </a:r>
          <a:br>
            <a:rPr lang="en-US"/>
          </a:br>
          <a:br>
            <a:rPr lang="en-US"/>
          </a:br>
          <a:endParaRPr lang="en-US"/>
        </a:p>
      </dgm:t>
    </dgm:pt>
    <dgm:pt modelId="{7EAA898B-BFB0-4C2E-A174-A03FD11C60C3}" type="parTrans" cxnId="{E96A3AF6-1F99-40F2-B839-0AD4C06A95BF}">
      <dgm:prSet/>
      <dgm:spPr/>
      <dgm:t>
        <a:bodyPr/>
        <a:lstStyle/>
        <a:p>
          <a:endParaRPr lang="en-US"/>
        </a:p>
      </dgm:t>
    </dgm:pt>
    <dgm:pt modelId="{1CBF1D79-90C2-4DBA-B8DA-C74B05818940}" type="sibTrans" cxnId="{E96A3AF6-1F99-40F2-B839-0AD4C06A95BF}">
      <dgm:prSet/>
      <dgm:spPr/>
      <dgm:t>
        <a:bodyPr/>
        <a:lstStyle/>
        <a:p>
          <a:endParaRPr lang="en-US"/>
        </a:p>
      </dgm:t>
    </dgm:pt>
    <dgm:pt modelId="{E07F4BBE-A6FD-4DD5-BD77-8B676262E276}">
      <dgm:prSet/>
      <dgm:spPr/>
      <dgm:t>
        <a:bodyPr/>
        <a:lstStyle/>
        <a:p>
          <a:r>
            <a:rPr lang="en-US"/>
            <a:t>Confusion and frustration can occur when forms get crossed</a:t>
          </a:r>
        </a:p>
      </dgm:t>
    </dgm:pt>
    <dgm:pt modelId="{8393B1BC-A0DF-4E05-A5CB-5F4449BB3EE5}" type="parTrans" cxnId="{71AC3AC4-B522-4B1F-B0D4-8B4E100A3476}">
      <dgm:prSet/>
      <dgm:spPr/>
      <dgm:t>
        <a:bodyPr/>
        <a:lstStyle/>
        <a:p>
          <a:endParaRPr lang="en-US"/>
        </a:p>
      </dgm:t>
    </dgm:pt>
    <dgm:pt modelId="{FA9D98D0-BE73-4D87-BD9D-33D67280E83A}" type="sibTrans" cxnId="{71AC3AC4-B522-4B1F-B0D4-8B4E100A3476}">
      <dgm:prSet/>
      <dgm:spPr/>
      <dgm:t>
        <a:bodyPr/>
        <a:lstStyle/>
        <a:p>
          <a:endParaRPr lang="en-US"/>
        </a:p>
      </dgm:t>
    </dgm:pt>
    <dgm:pt modelId="{1F35215F-01D7-4F77-956B-4195E79121F2}" type="pres">
      <dgm:prSet presAssocID="{BD16B3BE-09EB-47A7-91CC-33FCE31215C5}" presName="root" presStyleCnt="0">
        <dgm:presLayoutVars>
          <dgm:dir/>
          <dgm:resizeHandles val="exact"/>
        </dgm:presLayoutVars>
      </dgm:prSet>
      <dgm:spPr/>
    </dgm:pt>
    <dgm:pt modelId="{16E567EC-E9B9-4233-8FF9-1992FB719124}" type="pres">
      <dgm:prSet presAssocID="{0EF0A11F-61A9-4B74-A537-8ED56535214D}" presName="compNode" presStyleCnt="0"/>
      <dgm:spPr/>
    </dgm:pt>
    <dgm:pt modelId="{D808172A-BBB7-4754-A297-88AB99C9307E}" type="pres">
      <dgm:prSet presAssocID="{0EF0A11F-61A9-4B74-A537-8ED56535214D}" presName="bgRect" presStyleLbl="bgShp" presStyleIdx="0" presStyleCnt="4"/>
      <dgm:spPr/>
    </dgm:pt>
    <dgm:pt modelId="{2CCDBECE-30A2-4387-88E3-80EFAAA8A208}" type="pres">
      <dgm:prSet presAssocID="{0EF0A11F-61A9-4B74-A537-8ED56535214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ibbon"/>
        </a:ext>
      </dgm:extLst>
    </dgm:pt>
    <dgm:pt modelId="{43286242-026C-44FC-BA5E-48822492875B}" type="pres">
      <dgm:prSet presAssocID="{0EF0A11F-61A9-4B74-A537-8ED56535214D}" presName="spaceRect" presStyleCnt="0"/>
      <dgm:spPr/>
    </dgm:pt>
    <dgm:pt modelId="{29F17996-6CA4-422C-89B2-2D4D84ED6A4C}" type="pres">
      <dgm:prSet presAssocID="{0EF0A11F-61A9-4B74-A537-8ED56535214D}" presName="parTx" presStyleLbl="revTx" presStyleIdx="0" presStyleCnt="4">
        <dgm:presLayoutVars>
          <dgm:chMax val="0"/>
          <dgm:chPref val="0"/>
        </dgm:presLayoutVars>
      </dgm:prSet>
      <dgm:spPr/>
    </dgm:pt>
    <dgm:pt modelId="{D2BAC95D-FEA1-4713-B98B-79866E021FE5}" type="pres">
      <dgm:prSet presAssocID="{A9A52C77-997B-4729-8718-990344DC2C57}" presName="sibTrans" presStyleCnt="0"/>
      <dgm:spPr/>
    </dgm:pt>
    <dgm:pt modelId="{0E5154EE-A384-4AE9-9991-5E2D0E54BDE8}" type="pres">
      <dgm:prSet presAssocID="{13D181BE-1BE5-452D-A2C4-8F15DF44FB09}" presName="compNode" presStyleCnt="0"/>
      <dgm:spPr/>
    </dgm:pt>
    <dgm:pt modelId="{74F980C8-69A7-46DF-9037-A5C9353BDCBC}" type="pres">
      <dgm:prSet presAssocID="{13D181BE-1BE5-452D-A2C4-8F15DF44FB09}" presName="bgRect" presStyleLbl="bgShp" presStyleIdx="1" presStyleCnt="4"/>
      <dgm:spPr/>
    </dgm:pt>
    <dgm:pt modelId="{8E74B8F6-9E16-4EF9-A563-DBFFD58A0072}" type="pres">
      <dgm:prSet presAssocID="{13D181BE-1BE5-452D-A2C4-8F15DF44FB09}"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A8921005-910F-43D6-9CD4-42773F58D6F7}" type="pres">
      <dgm:prSet presAssocID="{13D181BE-1BE5-452D-A2C4-8F15DF44FB09}" presName="spaceRect" presStyleCnt="0"/>
      <dgm:spPr/>
    </dgm:pt>
    <dgm:pt modelId="{7350F83D-F3A6-420B-9CA3-8C1055C9BA10}" type="pres">
      <dgm:prSet presAssocID="{13D181BE-1BE5-452D-A2C4-8F15DF44FB09}" presName="parTx" presStyleLbl="revTx" presStyleIdx="1" presStyleCnt="4">
        <dgm:presLayoutVars>
          <dgm:chMax val="0"/>
          <dgm:chPref val="0"/>
        </dgm:presLayoutVars>
      </dgm:prSet>
      <dgm:spPr/>
    </dgm:pt>
    <dgm:pt modelId="{FAED3445-3482-4CE0-9178-F223FDE1E41B}" type="pres">
      <dgm:prSet presAssocID="{47066B62-DFDA-40C8-9F4B-94FDD64092A8}" presName="sibTrans" presStyleCnt="0"/>
      <dgm:spPr/>
    </dgm:pt>
    <dgm:pt modelId="{15ED2F37-070D-47CD-9EC1-93283161631D}" type="pres">
      <dgm:prSet presAssocID="{AB9BA05C-BC27-49CE-BEBB-42A3A58A9851}" presName="compNode" presStyleCnt="0"/>
      <dgm:spPr/>
    </dgm:pt>
    <dgm:pt modelId="{BAB9B971-5B6C-4A13-8431-1E13040998E4}" type="pres">
      <dgm:prSet presAssocID="{AB9BA05C-BC27-49CE-BEBB-42A3A58A9851}" presName="bgRect" presStyleLbl="bgShp" presStyleIdx="2" presStyleCnt="4"/>
      <dgm:spPr/>
    </dgm:pt>
    <dgm:pt modelId="{36C0E5C7-768E-477F-9115-04BA3118A3C3}" type="pres">
      <dgm:prSet presAssocID="{AB9BA05C-BC27-49CE-BEBB-42A3A58A985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F0B3E9F2-CFE2-4AFF-91A9-990F017CF5A9}" type="pres">
      <dgm:prSet presAssocID="{AB9BA05C-BC27-49CE-BEBB-42A3A58A9851}" presName="spaceRect" presStyleCnt="0"/>
      <dgm:spPr/>
    </dgm:pt>
    <dgm:pt modelId="{F6880116-86F0-4B46-82D3-7817F2CD1880}" type="pres">
      <dgm:prSet presAssocID="{AB9BA05C-BC27-49CE-BEBB-42A3A58A9851}" presName="parTx" presStyleLbl="revTx" presStyleIdx="2" presStyleCnt="4">
        <dgm:presLayoutVars>
          <dgm:chMax val="0"/>
          <dgm:chPref val="0"/>
        </dgm:presLayoutVars>
      </dgm:prSet>
      <dgm:spPr/>
    </dgm:pt>
    <dgm:pt modelId="{9FC764E9-B5FD-41D2-BB80-550744371FB5}" type="pres">
      <dgm:prSet presAssocID="{1CBF1D79-90C2-4DBA-B8DA-C74B05818940}" presName="sibTrans" presStyleCnt="0"/>
      <dgm:spPr/>
    </dgm:pt>
    <dgm:pt modelId="{01CC06EB-5C96-45EE-812C-0B6BC1B4406F}" type="pres">
      <dgm:prSet presAssocID="{E07F4BBE-A6FD-4DD5-BD77-8B676262E276}" presName="compNode" presStyleCnt="0"/>
      <dgm:spPr/>
    </dgm:pt>
    <dgm:pt modelId="{340B5955-9E0D-47E5-ADE0-9FA29E48B795}" type="pres">
      <dgm:prSet presAssocID="{E07F4BBE-A6FD-4DD5-BD77-8B676262E276}" presName="bgRect" presStyleLbl="bgShp" presStyleIdx="3" presStyleCnt="4"/>
      <dgm:spPr/>
    </dgm:pt>
    <dgm:pt modelId="{BCBC41FD-A950-4934-88BB-AD003460C9A6}" type="pres">
      <dgm:prSet presAssocID="{E07F4BBE-A6FD-4DD5-BD77-8B676262E27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fused Face with No Fill"/>
        </a:ext>
      </dgm:extLst>
    </dgm:pt>
    <dgm:pt modelId="{BB62ED99-F815-4CE8-A87B-EEA1671B291D}" type="pres">
      <dgm:prSet presAssocID="{E07F4BBE-A6FD-4DD5-BD77-8B676262E276}" presName="spaceRect" presStyleCnt="0"/>
      <dgm:spPr/>
    </dgm:pt>
    <dgm:pt modelId="{F8C05249-B5AB-4625-9E11-4C6456B40926}" type="pres">
      <dgm:prSet presAssocID="{E07F4BBE-A6FD-4DD5-BD77-8B676262E276}" presName="parTx" presStyleLbl="revTx" presStyleIdx="3" presStyleCnt="4">
        <dgm:presLayoutVars>
          <dgm:chMax val="0"/>
          <dgm:chPref val="0"/>
        </dgm:presLayoutVars>
      </dgm:prSet>
      <dgm:spPr/>
    </dgm:pt>
  </dgm:ptLst>
  <dgm:cxnLst>
    <dgm:cxn modelId="{11BED42E-CD5F-4ED8-9342-C6AEB1D29549}" type="presOf" srcId="{0EF0A11F-61A9-4B74-A537-8ED56535214D}" destId="{29F17996-6CA4-422C-89B2-2D4D84ED6A4C}" srcOrd="0" destOrd="0" presId="urn:microsoft.com/office/officeart/2018/2/layout/IconVerticalSolidList"/>
    <dgm:cxn modelId="{E9980D38-455C-4FCD-BD51-DFDF80654A76}" type="presOf" srcId="{E07F4BBE-A6FD-4DD5-BD77-8B676262E276}" destId="{F8C05249-B5AB-4625-9E11-4C6456B40926}" srcOrd="0" destOrd="0" presId="urn:microsoft.com/office/officeart/2018/2/layout/IconVerticalSolidList"/>
    <dgm:cxn modelId="{459A203F-5DA6-43BE-A032-793C7A456CBA}" srcId="{BD16B3BE-09EB-47A7-91CC-33FCE31215C5}" destId="{13D181BE-1BE5-452D-A2C4-8F15DF44FB09}" srcOrd="1" destOrd="0" parTransId="{2FB9338F-64AE-4A1D-A20A-2AD1140A7A62}" sibTransId="{47066B62-DFDA-40C8-9F4B-94FDD64092A8}"/>
    <dgm:cxn modelId="{E56C0367-5407-4F49-8EBA-E961BF44D938}" type="presOf" srcId="{BD16B3BE-09EB-47A7-91CC-33FCE31215C5}" destId="{1F35215F-01D7-4F77-956B-4195E79121F2}" srcOrd="0" destOrd="0" presId="urn:microsoft.com/office/officeart/2018/2/layout/IconVerticalSolidList"/>
    <dgm:cxn modelId="{F16904B4-BCE7-4B69-B9D0-69A811681557}" type="presOf" srcId="{13D181BE-1BE5-452D-A2C4-8F15DF44FB09}" destId="{7350F83D-F3A6-420B-9CA3-8C1055C9BA10}" srcOrd="0" destOrd="0" presId="urn:microsoft.com/office/officeart/2018/2/layout/IconVerticalSolidList"/>
    <dgm:cxn modelId="{71AC3AC4-B522-4B1F-B0D4-8B4E100A3476}" srcId="{BD16B3BE-09EB-47A7-91CC-33FCE31215C5}" destId="{E07F4BBE-A6FD-4DD5-BD77-8B676262E276}" srcOrd="3" destOrd="0" parTransId="{8393B1BC-A0DF-4E05-A5CB-5F4449BB3EE5}" sibTransId="{FA9D98D0-BE73-4D87-BD9D-33D67280E83A}"/>
    <dgm:cxn modelId="{3B1389D0-306E-4E0E-9D33-098927A75A29}" srcId="{BD16B3BE-09EB-47A7-91CC-33FCE31215C5}" destId="{0EF0A11F-61A9-4B74-A537-8ED56535214D}" srcOrd="0" destOrd="0" parTransId="{214D2B62-7863-4BD1-B2AB-93B4EEAEA0BD}" sibTransId="{A9A52C77-997B-4729-8718-990344DC2C57}"/>
    <dgm:cxn modelId="{52A805D6-904D-4BDE-89F4-19E7AC1A99F7}" type="presOf" srcId="{AB9BA05C-BC27-49CE-BEBB-42A3A58A9851}" destId="{F6880116-86F0-4B46-82D3-7817F2CD1880}" srcOrd="0" destOrd="0" presId="urn:microsoft.com/office/officeart/2018/2/layout/IconVerticalSolidList"/>
    <dgm:cxn modelId="{E96A3AF6-1F99-40F2-B839-0AD4C06A95BF}" srcId="{BD16B3BE-09EB-47A7-91CC-33FCE31215C5}" destId="{AB9BA05C-BC27-49CE-BEBB-42A3A58A9851}" srcOrd="2" destOrd="0" parTransId="{7EAA898B-BFB0-4C2E-A174-A03FD11C60C3}" sibTransId="{1CBF1D79-90C2-4DBA-B8DA-C74B05818940}"/>
    <dgm:cxn modelId="{D17064BF-E435-48A7-AE34-C4842AA4900A}" type="presParOf" srcId="{1F35215F-01D7-4F77-956B-4195E79121F2}" destId="{16E567EC-E9B9-4233-8FF9-1992FB719124}" srcOrd="0" destOrd="0" presId="urn:microsoft.com/office/officeart/2018/2/layout/IconVerticalSolidList"/>
    <dgm:cxn modelId="{0C64FFFC-46A1-4A34-81A7-35C4C87930D6}" type="presParOf" srcId="{16E567EC-E9B9-4233-8FF9-1992FB719124}" destId="{D808172A-BBB7-4754-A297-88AB99C9307E}" srcOrd="0" destOrd="0" presId="urn:microsoft.com/office/officeart/2018/2/layout/IconVerticalSolidList"/>
    <dgm:cxn modelId="{8021E4AD-F850-4F57-9A6C-EEE4B4A77C7C}" type="presParOf" srcId="{16E567EC-E9B9-4233-8FF9-1992FB719124}" destId="{2CCDBECE-30A2-4387-88E3-80EFAAA8A208}" srcOrd="1" destOrd="0" presId="urn:microsoft.com/office/officeart/2018/2/layout/IconVerticalSolidList"/>
    <dgm:cxn modelId="{197CF133-8974-423A-B0E9-06E2EC4F0D9D}" type="presParOf" srcId="{16E567EC-E9B9-4233-8FF9-1992FB719124}" destId="{43286242-026C-44FC-BA5E-48822492875B}" srcOrd="2" destOrd="0" presId="urn:microsoft.com/office/officeart/2018/2/layout/IconVerticalSolidList"/>
    <dgm:cxn modelId="{BFD38894-E6EC-4543-813D-A17AE82E75D5}" type="presParOf" srcId="{16E567EC-E9B9-4233-8FF9-1992FB719124}" destId="{29F17996-6CA4-422C-89B2-2D4D84ED6A4C}" srcOrd="3" destOrd="0" presId="urn:microsoft.com/office/officeart/2018/2/layout/IconVerticalSolidList"/>
    <dgm:cxn modelId="{518DD720-9CB4-48E5-B938-4CA846A1DBFC}" type="presParOf" srcId="{1F35215F-01D7-4F77-956B-4195E79121F2}" destId="{D2BAC95D-FEA1-4713-B98B-79866E021FE5}" srcOrd="1" destOrd="0" presId="urn:microsoft.com/office/officeart/2018/2/layout/IconVerticalSolidList"/>
    <dgm:cxn modelId="{86515710-219F-4C8E-B2EE-069A52B5B817}" type="presParOf" srcId="{1F35215F-01D7-4F77-956B-4195E79121F2}" destId="{0E5154EE-A384-4AE9-9991-5E2D0E54BDE8}" srcOrd="2" destOrd="0" presId="urn:microsoft.com/office/officeart/2018/2/layout/IconVerticalSolidList"/>
    <dgm:cxn modelId="{C7E358BC-230E-4BC0-834F-83E177D29647}" type="presParOf" srcId="{0E5154EE-A384-4AE9-9991-5E2D0E54BDE8}" destId="{74F980C8-69A7-46DF-9037-A5C9353BDCBC}" srcOrd="0" destOrd="0" presId="urn:microsoft.com/office/officeart/2018/2/layout/IconVerticalSolidList"/>
    <dgm:cxn modelId="{9AAB1CBD-6F61-4F31-A674-4DB240B2AA9F}" type="presParOf" srcId="{0E5154EE-A384-4AE9-9991-5E2D0E54BDE8}" destId="{8E74B8F6-9E16-4EF9-A563-DBFFD58A0072}" srcOrd="1" destOrd="0" presId="urn:microsoft.com/office/officeart/2018/2/layout/IconVerticalSolidList"/>
    <dgm:cxn modelId="{DB599EF1-6A7A-44FD-A809-16F0AE14C2E5}" type="presParOf" srcId="{0E5154EE-A384-4AE9-9991-5E2D0E54BDE8}" destId="{A8921005-910F-43D6-9CD4-42773F58D6F7}" srcOrd="2" destOrd="0" presId="urn:microsoft.com/office/officeart/2018/2/layout/IconVerticalSolidList"/>
    <dgm:cxn modelId="{48042596-F16D-4BE4-9D65-1DE8E14EF16C}" type="presParOf" srcId="{0E5154EE-A384-4AE9-9991-5E2D0E54BDE8}" destId="{7350F83D-F3A6-420B-9CA3-8C1055C9BA10}" srcOrd="3" destOrd="0" presId="urn:microsoft.com/office/officeart/2018/2/layout/IconVerticalSolidList"/>
    <dgm:cxn modelId="{E294B817-21B3-4FC8-952F-24294EDCF76D}" type="presParOf" srcId="{1F35215F-01D7-4F77-956B-4195E79121F2}" destId="{FAED3445-3482-4CE0-9178-F223FDE1E41B}" srcOrd="3" destOrd="0" presId="urn:microsoft.com/office/officeart/2018/2/layout/IconVerticalSolidList"/>
    <dgm:cxn modelId="{8028772A-BF63-4C66-8E05-34A93F16D0A3}" type="presParOf" srcId="{1F35215F-01D7-4F77-956B-4195E79121F2}" destId="{15ED2F37-070D-47CD-9EC1-93283161631D}" srcOrd="4" destOrd="0" presId="urn:microsoft.com/office/officeart/2018/2/layout/IconVerticalSolidList"/>
    <dgm:cxn modelId="{4E3E4753-E45A-4870-8DB1-EADEF8B6974C}" type="presParOf" srcId="{15ED2F37-070D-47CD-9EC1-93283161631D}" destId="{BAB9B971-5B6C-4A13-8431-1E13040998E4}" srcOrd="0" destOrd="0" presId="urn:microsoft.com/office/officeart/2018/2/layout/IconVerticalSolidList"/>
    <dgm:cxn modelId="{5C445F21-7043-4EEF-927F-4AE3B8D4FC14}" type="presParOf" srcId="{15ED2F37-070D-47CD-9EC1-93283161631D}" destId="{36C0E5C7-768E-477F-9115-04BA3118A3C3}" srcOrd="1" destOrd="0" presId="urn:microsoft.com/office/officeart/2018/2/layout/IconVerticalSolidList"/>
    <dgm:cxn modelId="{8F04CED5-6C47-4275-AD35-3DE835A9FEA4}" type="presParOf" srcId="{15ED2F37-070D-47CD-9EC1-93283161631D}" destId="{F0B3E9F2-CFE2-4AFF-91A9-990F017CF5A9}" srcOrd="2" destOrd="0" presId="urn:microsoft.com/office/officeart/2018/2/layout/IconVerticalSolidList"/>
    <dgm:cxn modelId="{04E34DFD-AE25-4624-A3A3-F0807984A1AB}" type="presParOf" srcId="{15ED2F37-070D-47CD-9EC1-93283161631D}" destId="{F6880116-86F0-4B46-82D3-7817F2CD1880}" srcOrd="3" destOrd="0" presId="urn:microsoft.com/office/officeart/2018/2/layout/IconVerticalSolidList"/>
    <dgm:cxn modelId="{63EEF984-47D6-4C50-8C6F-571B1EC7D492}" type="presParOf" srcId="{1F35215F-01D7-4F77-956B-4195E79121F2}" destId="{9FC764E9-B5FD-41D2-BB80-550744371FB5}" srcOrd="5" destOrd="0" presId="urn:microsoft.com/office/officeart/2018/2/layout/IconVerticalSolidList"/>
    <dgm:cxn modelId="{AA115E47-3D4F-4AB8-97A7-312833EC5D11}" type="presParOf" srcId="{1F35215F-01D7-4F77-956B-4195E79121F2}" destId="{01CC06EB-5C96-45EE-812C-0B6BC1B4406F}" srcOrd="6" destOrd="0" presId="urn:microsoft.com/office/officeart/2018/2/layout/IconVerticalSolidList"/>
    <dgm:cxn modelId="{9555A28B-689F-4804-961E-F0BA895A76EF}" type="presParOf" srcId="{01CC06EB-5C96-45EE-812C-0B6BC1B4406F}" destId="{340B5955-9E0D-47E5-ADE0-9FA29E48B795}" srcOrd="0" destOrd="0" presId="urn:microsoft.com/office/officeart/2018/2/layout/IconVerticalSolidList"/>
    <dgm:cxn modelId="{B4618A71-E9D0-44D8-8B10-A72848DEF079}" type="presParOf" srcId="{01CC06EB-5C96-45EE-812C-0B6BC1B4406F}" destId="{BCBC41FD-A950-4934-88BB-AD003460C9A6}" srcOrd="1" destOrd="0" presId="urn:microsoft.com/office/officeart/2018/2/layout/IconVerticalSolidList"/>
    <dgm:cxn modelId="{370651BE-A6A4-4EB6-904B-D30D1DF3D1F5}" type="presParOf" srcId="{01CC06EB-5C96-45EE-812C-0B6BC1B4406F}" destId="{BB62ED99-F815-4CE8-A87B-EEA1671B291D}" srcOrd="2" destOrd="0" presId="urn:microsoft.com/office/officeart/2018/2/layout/IconVerticalSolidList"/>
    <dgm:cxn modelId="{A2D193CA-7E06-46E2-B224-D9E03377E07F}" type="presParOf" srcId="{01CC06EB-5C96-45EE-812C-0B6BC1B4406F}" destId="{F8C05249-B5AB-4625-9E11-4C6456B4092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16B3BE-09EB-47A7-91CC-33FCE31215C5}" type="doc">
      <dgm:prSet loTypeId="urn:microsoft.com/office/officeart/2005/8/layout/vList5" loCatId="list" qsTypeId="urn:microsoft.com/office/officeart/2005/8/quickstyle/simple2" qsCatId="simple" csTypeId="urn:microsoft.com/office/officeart/2005/8/colors/colorful2" csCatId="colorful" phldr="1"/>
      <dgm:spPr/>
      <dgm:t>
        <a:bodyPr/>
        <a:lstStyle/>
        <a:p>
          <a:endParaRPr lang="en-US"/>
        </a:p>
      </dgm:t>
    </dgm:pt>
    <dgm:pt modelId="{0EF0A11F-61A9-4B74-A537-8ED56535214D}">
      <dgm:prSet/>
      <dgm:spPr/>
      <dgm:t>
        <a:bodyPr/>
        <a:lstStyle/>
        <a:p>
          <a:r>
            <a:rPr lang="en-US" dirty="0">
              <a:latin typeface="Century Gothic" panose="020B0502020202020204"/>
            </a:rPr>
            <a:t>Corrective</a:t>
          </a:r>
          <a:endParaRPr lang="en-US" dirty="0"/>
        </a:p>
      </dgm:t>
    </dgm:pt>
    <dgm:pt modelId="{214D2B62-7863-4BD1-B2AB-93B4EEAEA0BD}" type="parTrans" cxnId="{3B1389D0-306E-4E0E-9D33-098927A75A29}">
      <dgm:prSet/>
      <dgm:spPr/>
      <dgm:t>
        <a:bodyPr/>
        <a:lstStyle/>
        <a:p>
          <a:endParaRPr lang="en-US"/>
        </a:p>
      </dgm:t>
    </dgm:pt>
    <dgm:pt modelId="{A9A52C77-997B-4729-8718-990344DC2C57}" type="sibTrans" cxnId="{3B1389D0-306E-4E0E-9D33-098927A75A29}">
      <dgm:prSet/>
      <dgm:spPr/>
      <dgm:t>
        <a:bodyPr/>
        <a:lstStyle/>
        <a:p>
          <a:endParaRPr lang="en-US"/>
        </a:p>
      </dgm:t>
    </dgm:pt>
    <dgm:pt modelId="{13D181BE-1BE5-452D-A2C4-8F15DF44FB09}">
      <dgm:prSet/>
      <dgm:spPr/>
      <dgm:t>
        <a:bodyPr/>
        <a:lstStyle/>
        <a:p>
          <a:r>
            <a:rPr lang="en-US" dirty="0">
              <a:latin typeface="Century Gothic" panose="020B0502020202020204"/>
            </a:rPr>
            <a:t>Directive</a:t>
          </a:r>
          <a:endParaRPr lang="en-US" dirty="0"/>
        </a:p>
      </dgm:t>
    </dgm:pt>
    <dgm:pt modelId="{2FB9338F-64AE-4A1D-A20A-2AD1140A7A62}" type="parTrans" cxnId="{459A203F-5DA6-43BE-A032-793C7A456CBA}">
      <dgm:prSet/>
      <dgm:spPr/>
      <dgm:t>
        <a:bodyPr/>
        <a:lstStyle/>
        <a:p>
          <a:endParaRPr lang="en-US"/>
        </a:p>
      </dgm:t>
    </dgm:pt>
    <dgm:pt modelId="{47066B62-DFDA-40C8-9F4B-94FDD64092A8}" type="sibTrans" cxnId="{459A203F-5DA6-43BE-A032-793C7A456CBA}">
      <dgm:prSet/>
      <dgm:spPr/>
      <dgm:t>
        <a:bodyPr/>
        <a:lstStyle/>
        <a:p>
          <a:endParaRPr lang="en-US"/>
        </a:p>
      </dgm:t>
    </dgm:pt>
    <dgm:pt modelId="{AB9BA05C-BC27-49CE-BEBB-42A3A58A9851}">
      <dgm:prSet/>
      <dgm:spPr/>
      <dgm:t>
        <a:bodyPr/>
        <a:lstStyle/>
        <a:p>
          <a:r>
            <a:rPr lang="en-US" dirty="0">
              <a:latin typeface="Century Gothic" panose="020B0502020202020204"/>
            </a:rPr>
            <a:t>Interactive</a:t>
          </a:r>
          <a:endParaRPr lang="en-US" dirty="0"/>
        </a:p>
      </dgm:t>
    </dgm:pt>
    <dgm:pt modelId="{7EAA898B-BFB0-4C2E-A174-A03FD11C60C3}" type="parTrans" cxnId="{E96A3AF6-1F99-40F2-B839-0AD4C06A95BF}">
      <dgm:prSet/>
      <dgm:spPr/>
      <dgm:t>
        <a:bodyPr/>
        <a:lstStyle/>
        <a:p>
          <a:endParaRPr lang="en-US"/>
        </a:p>
      </dgm:t>
    </dgm:pt>
    <dgm:pt modelId="{1CBF1D79-90C2-4DBA-B8DA-C74B05818940}" type="sibTrans" cxnId="{E96A3AF6-1F99-40F2-B839-0AD4C06A95BF}">
      <dgm:prSet/>
      <dgm:spPr/>
      <dgm:t>
        <a:bodyPr/>
        <a:lstStyle/>
        <a:p>
          <a:endParaRPr lang="en-US"/>
        </a:p>
      </dgm:t>
    </dgm:pt>
    <dgm:pt modelId="{E07F4BBE-A6FD-4DD5-BD77-8B676262E276}">
      <dgm:prSet/>
      <dgm:spPr/>
      <dgm:t>
        <a:bodyPr/>
        <a:lstStyle/>
        <a:p>
          <a:r>
            <a:rPr lang="en-US" dirty="0">
              <a:latin typeface="Century Gothic" panose="020B0502020202020204"/>
            </a:rPr>
            <a:t>Evaluative</a:t>
          </a:r>
          <a:endParaRPr lang="en-US" dirty="0"/>
        </a:p>
      </dgm:t>
    </dgm:pt>
    <dgm:pt modelId="{8393B1BC-A0DF-4E05-A5CB-5F4449BB3EE5}" type="parTrans" cxnId="{71AC3AC4-B522-4B1F-B0D4-8B4E100A3476}">
      <dgm:prSet/>
      <dgm:spPr/>
      <dgm:t>
        <a:bodyPr/>
        <a:lstStyle/>
        <a:p>
          <a:endParaRPr lang="en-US"/>
        </a:p>
      </dgm:t>
    </dgm:pt>
    <dgm:pt modelId="{FA9D98D0-BE73-4D87-BD9D-33D67280E83A}" type="sibTrans" cxnId="{71AC3AC4-B522-4B1F-B0D4-8B4E100A3476}">
      <dgm:prSet/>
      <dgm:spPr/>
      <dgm:t>
        <a:bodyPr/>
        <a:lstStyle/>
        <a:p>
          <a:endParaRPr lang="en-US"/>
        </a:p>
      </dgm:t>
    </dgm:pt>
    <dgm:pt modelId="{153CB626-07F6-469A-8592-E1D111186618}">
      <dgm:prSet phldr="0"/>
      <dgm:spPr/>
      <dgm:t>
        <a:bodyPr/>
        <a:lstStyle/>
        <a:p>
          <a:pPr rtl="0"/>
          <a:r>
            <a:rPr lang="en-US" dirty="0">
              <a:latin typeface="Century Gothic" panose="020B0502020202020204"/>
            </a:rPr>
            <a:t>Direct deletions/Insertions</a:t>
          </a:r>
        </a:p>
      </dgm:t>
    </dgm:pt>
    <dgm:pt modelId="{937999E6-FAE5-4829-AF50-6FF24707FE79}" type="parTrans" cxnId="{E7140CB5-122B-4450-B271-EBB5B1ACC0FE}">
      <dgm:prSet/>
      <dgm:spPr/>
    </dgm:pt>
    <dgm:pt modelId="{391787E6-BE9C-4322-BE84-4FC3E11CB340}" type="sibTrans" cxnId="{E7140CB5-122B-4450-B271-EBB5B1ACC0FE}">
      <dgm:prSet/>
      <dgm:spPr/>
    </dgm:pt>
    <dgm:pt modelId="{1B7ADD19-CA28-4D81-95A4-E2040EBFA85D}">
      <dgm:prSet phldr="0"/>
      <dgm:spPr/>
      <dgm:t>
        <a:bodyPr/>
        <a:lstStyle/>
        <a:p>
          <a:r>
            <a:rPr lang="en-US" dirty="0">
              <a:latin typeface="Century Gothic" panose="020B0502020202020204"/>
            </a:rPr>
            <a:t>Sentence-Level</a:t>
          </a:r>
        </a:p>
      </dgm:t>
    </dgm:pt>
    <dgm:pt modelId="{0817AAD3-36F6-457A-9DB2-005A3470E6E3}" type="parTrans" cxnId="{45E6D41A-27ED-42EA-954B-9BA34A4F1C6E}">
      <dgm:prSet/>
      <dgm:spPr/>
    </dgm:pt>
    <dgm:pt modelId="{71AC36C1-641C-420D-8BA2-6FB9E20339F5}" type="sibTrans" cxnId="{45E6D41A-27ED-42EA-954B-9BA34A4F1C6E}">
      <dgm:prSet/>
      <dgm:spPr/>
    </dgm:pt>
    <dgm:pt modelId="{0A84BFDB-A3FA-418A-BB86-9C2E9810DA62}">
      <dgm:prSet phldr="0"/>
      <dgm:spPr/>
      <dgm:t>
        <a:bodyPr/>
        <a:lstStyle/>
        <a:p>
          <a:r>
            <a:rPr lang="en-US" dirty="0">
              <a:latin typeface="Century Gothic" panose="020B0502020202020204"/>
            </a:rPr>
            <a:t>Discipline-Specific</a:t>
          </a:r>
        </a:p>
      </dgm:t>
    </dgm:pt>
    <dgm:pt modelId="{5033187E-ACBA-48CD-AF7B-B71CD8167721}" type="parTrans" cxnId="{EAE18CFD-6D9F-43BD-BA6A-AD0F11B94D8F}">
      <dgm:prSet/>
      <dgm:spPr/>
    </dgm:pt>
    <dgm:pt modelId="{6FEFED8E-FD73-400D-AA35-CC9536987C37}" type="sibTrans" cxnId="{EAE18CFD-6D9F-43BD-BA6A-AD0F11B94D8F}">
      <dgm:prSet/>
      <dgm:spPr/>
    </dgm:pt>
    <dgm:pt modelId="{C8BDBAF6-E370-4CC7-880F-4A65E111DCDD}">
      <dgm:prSet phldr="0"/>
      <dgm:spPr/>
      <dgm:t>
        <a:bodyPr/>
        <a:lstStyle/>
        <a:p>
          <a:r>
            <a:rPr lang="en-US" dirty="0">
              <a:latin typeface="Century Gothic" panose="020B0502020202020204"/>
            </a:rPr>
            <a:t>Organization</a:t>
          </a:r>
        </a:p>
      </dgm:t>
    </dgm:pt>
    <dgm:pt modelId="{1C9D8753-777E-45D5-A1CE-F96F414D3F90}" type="parTrans" cxnId="{64D65C8C-0DB7-4C97-B6DE-D34CA469D9A6}">
      <dgm:prSet/>
      <dgm:spPr/>
    </dgm:pt>
    <dgm:pt modelId="{6F587201-A599-4AFD-B0D8-1D799D0970C5}" type="sibTrans" cxnId="{64D65C8C-0DB7-4C97-B6DE-D34CA469D9A6}">
      <dgm:prSet/>
      <dgm:spPr/>
    </dgm:pt>
    <dgm:pt modelId="{63B7C20A-7612-4CAC-AEA6-3F4AEC29C787}" type="pres">
      <dgm:prSet presAssocID="{BD16B3BE-09EB-47A7-91CC-33FCE31215C5}" presName="Name0" presStyleCnt="0">
        <dgm:presLayoutVars>
          <dgm:dir/>
          <dgm:animLvl val="lvl"/>
          <dgm:resizeHandles val="exact"/>
        </dgm:presLayoutVars>
      </dgm:prSet>
      <dgm:spPr/>
    </dgm:pt>
    <dgm:pt modelId="{5909DA86-D31D-41F6-AF6A-69B6E9287A9E}" type="pres">
      <dgm:prSet presAssocID="{0EF0A11F-61A9-4B74-A537-8ED56535214D}" presName="linNode" presStyleCnt="0"/>
      <dgm:spPr/>
    </dgm:pt>
    <dgm:pt modelId="{A93D3AE0-4F0A-414D-A751-FF66185E9126}" type="pres">
      <dgm:prSet presAssocID="{0EF0A11F-61A9-4B74-A537-8ED56535214D}" presName="parentText" presStyleLbl="node1" presStyleIdx="0" presStyleCnt="4">
        <dgm:presLayoutVars>
          <dgm:chMax val="1"/>
          <dgm:bulletEnabled val="1"/>
        </dgm:presLayoutVars>
      </dgm:prSet>
      <dgm:spPr/>
    </dgm:pt>
    <dgm:pt modelId="{B39C19B3-2808-4B19-8301-4C2F500D3EA6}" type="pres">
      <dgm:prSet presAssocID="{0EF0A11F-61A9-4B74-A537-8ED56535214D}" presName="descendantText" presStyleLbl="alignAccFollowNode1" presStyleIdx="0" presStyleCnt="3">
        <dgm:presLayoutVars>
          <dgm:bulletEnabled val="1"/>
        </dgm:presLayoutVars>
      </dgm:prSet>
      <dgm:spPr/>
    </dgm:pt>
    <dgm:pt modelId="{1C60EFF2-38A6-4DF4-8D4C-79306348A118}" type="pres">
      <dgm:prSet presAssocID="{A9A52C77-997B-4729-8718-990344DC2C57}" presName="sp" presStyleCnt="0"/>
      <dgm:spPr/>
    </dgm:pt>
    <dgm:pt modelId="{68C55DE8-2824-4E0A-AE35-18946B2B34BA}" type="pres">
      <dgm:prSet presAssocID="{13D181BE-1BE5-452D-A2C4-8F15DF44FB09}" presName="linNode" presStyleCnt="0"/>
      <dgm:spPr/>
    </dgm:pt>
    <dgm:pt modelId="{3BF1B2F5-E78F-4854-8476-A467FEDCC727}" type="pres">
      <dgm:prSet presAssocID="{13D181BE-1BE5-452D-A2C4-8F15DF44FB09}" presName="parentText" presStyleLbl="node1" presStyleIdx="1" presStyleCnt="4">
        <dgm:presLayoutVars>
          <dgm:chMax val="1"/>
          <dgm:bulletEnabled val="1"/>
        </dgm:presLayoutVars>
      </dgm:prSet>
      <dgm:spPr/>
    </dgm:pt>
    <dgm:pt modelId="{EC74D571-A35F-4982-B937-CC02FEFD9D4C}" type="pres">
      <dgm:prSet presAssocID="{13D181BE-1BE5-452D-A2C4-8F15DF44FB09}" presName="descendantText" presStyleLbl="alignAccFollowNode1" presStyleIdx="1" presStyleCnt="3">
        <dgm:presLayoutVars>
          <dgm:bulletEnabled val="1"/>
        </dgm:presLayoutVars>
      </dgm:prSet>
      <dgm:spPr/>
    </dgm:pt>
    <dgm:pt modelId="{840FDF75-1682-402F-B31C-34CB31E0680D}" type="pres">
      <dgm:prSet presAssocID="{47066B62-DFDA-40C8-9F4B-94FDD64092A8}" presName="sp" presStyleCnt="0"/>
      <dgm:spPr/>
    </dgm:pt>
    <dgm:pt modelId="{9BCC29C4-D386-4792-B0BD-37CF51FA3478}" type="pres">
      <dgm:prSet presAssocID="{AB9BA05C-BC27-49CE-BEBB-42A3A58A9851}" presName="linNode" presStyleCnt="0"/>
      <dgm:spPr/>
    </dgm:pt>
    <dgm:pt modelId="{D43E14E9-2370-4B7A-B62E-D6D58D5E44D7}" type="pres">
      <dgm:prSet presAssocID="{AB9BA05C-BC27-49CE-BEBB-42A3A58A9851}" presName="parentText" presStyleLbl="node1" presStyleIdx="2" presStyleCnt="4">
        <dgm:presLayoutVars>
          <dgm:chMax val="1"/>
          <dgm:bulletEnabled val="1"/>
        </dgm:presLayoutVars>
      </dgm:prSet>
      <dgm:spPr/>
    </dgm:pt>
    <dgm:pt modelId="{27E31A76-8FC9-4B0B-97B6-BE60EBD1F74F}" type="pres">
      <dgm:prSet presAssocID="{AB9BA05C-BC27-49CE-BEBB-42A3A58A9851}" presName="descendantText" presStyleLbl="alignAccFollowNode1" presStyleIdx="2" presStyleCnt="3">
        <dgm:presLayoutVars>
          <dgm:bulletEnabled val="1"/>
        </dgm:presLayoutVars>
      </dgm:prSet>
      <dgm:spPr/>
    </dgm:pt>
    <dgm:pt modelId="{7AAC011C-D040-44C8-ADC2-AEF5AB25F0AC}" type="pres">
      <dgm:prSet presAssocID="{1CBF1D79-90C2-4DBA-B8DA-C74B05818940}" presName="sp" presStyleCnt="0"/>
      <dgm:spPr/>
    </dgm:pt>
    <dgm:pt modelId="{F92892C4-77B4-4046-B448-5F8BDBA94709}" type="pres">
      <dgm:prSet presAssocID="{E07F4BBE-A6FD-4DD5-BD77-8B676262E276}" presName="linNode" presStyleCnt="0"/>
      <dgm:spPr/>
    </dgm:pt>
    <dgm:pt modelId="{771E19B8-072E-449E-AA4A-4D521DDD3CE6}" type="pres">
      <dgm:prSet presAssocID="{E07F4BBE-A6FD-4DD5-BD77-8B676262E276}" presName="parentText" presStyleLbl="node1" presStyleIdx="3" presStyleCnt="4">
        <dgm:presLayoutVars>
          <dgm:chMax val="1"/>
          <dgm:bulletEnabled val="1"/>
        </dgm:presLayoutVars>
      </dgm:prSet>
      <dgm:spPr/>
    </dgm:pt>
  </dgm:ptLst>
  <dgm:cxnLst>
    <dgm:cxn modelId="{45E6D41A-27ED-42EA-954B-9BA34A4F1C6E}" srcId="{0EF0A11F-61A9-4B74-A537-8ED56535214D}" destId="{1B7ADD19-CA28-4D81-95A4-E2040EBFA85D}" srcOrd="1" destOrd="0" parTransId="{0817AAD3-36F6-457A-9DB2-005A3470E6E3}" sibTransId="{71AC36C1-641C-420D-8BA2-6FB9E20339F5}"/>
    <dgm:cxn modelId="{67D23F21-6D50-44C4-8519-5370FB3940A3}" type="presOf" srcId="{13D181BE-1BE5-452D-A2C4-8F15DF44FB09}" destId="{3BF1B2F5-E78F-4854-8476-A467FEDCC727}" srcOrd="0" destOrd="0" presId="urn:microsoft.com/office/officeart/2005/8/layout/vList5"/>
    <dgm:cxn modelId="{D7B9302A-466C-4970-90AD-C769A666CBE0}" type="presOf" srcId="{E07F4BBE-A6FD-4DD5-BD77-8B676262E276}" destId="{771E19B8-072E-449E-AA4A-4D521DDD3CE6}" srcOrd="0" destOrd="0" presId="urn:microsoft.com/office/officeart/2005/8/layout/vList5"/>
    <dgm:cxn modelId="{459A203F-5DA6-43BE-A032-793C7A456CBA}" srcId="{BD16B3BE-09EB-47A7-91CC-33FCE31215C5}" destId="{13D181BE-1BE5-452D-A2C4-8F15DF44FB09}" srcOrd="1" destOrd="0" parTransId="{2FB9338F-64AE-4A1D-A20A-2AD1140A7A62}" sibTransId="{47066B62-DFDA-40C8-9F4B-94FDD64092A8}"/>
    <dgm:cxn modelId="{2078DB64-C7DB-459E-937A-3B2105C7ED31}" type="presOf" srcId="{BD16B3BE-09EB-47A7-91CC-33FCE31215C5}" destId="{63B7C20A-7612-4CAC-AEA6-3F4AEC29C787}" srcOrd="0" destOrd="0" presId="urn:microsoft.com/office/officeart/2005/8/layout/vList5"/>
    <dgm:cxn modelId="{DFCA924C-274A-408B-A8B4-4E21CF2B7EC7}" type="presOf" srcId="{0A84BFDB-A3FA-418A-BB86-9C2E9810DA62}" destId="{EC74D571-A35F-4982-B937-CC02FEFD9D4C}" srcOrd="0" destOrd="0" presId="urn:microsoft.com/office/officeart/2005/8/layout/vList5"/>
    <dgm:cxn modelId="{889C8156-D065-47B2-BC01-FC4CD1F6F569}" type="presOf" srcId="{153CB626-07F6-469A-8592-E1D111186618}" destId="{B39C19B3-2808-4B19-8301-4C2F500D3EA6}" srcOrd="0" destOrd="0" presId="urn:microsoft.com/office/officeart/2005/8/layout/vList5"/>
    <dgm:cxn modelId="{8905487E-3B8B-476E-9E12-A6B68DF78964}" type="presOf" srcId="{C8BDBAF6-E370-4CC7-880F-4A65E111DCDD}" destId="{27E31A76-8FC9-4B0B-97B6-BE60EBD1F74F}" srcOrd="0" destOrd="0" presId="urn:microsoft.com/office/officeart/2005/8/layout/vList5"/>
    <dgm:cxn modelId="{655E3A85-F67A-416A-B11F-0C6C7FECE21F}" type="presOf" srcId="{0EF0A11F-61A9-4B74-A537-8ED56535214D}" destId="{A93D3AE0-4F0A-414D-A751-FF66185E9126}" srcOrd="0" destOrd="0" presId="urn:microsoft.com/office/officeart/2005/8/layout/vList5"/>
    <dgm:cxn modelId="{64D65C8C-0DB7-4C97-B6DE-D34CA469D9A6}" srcId="{AB9BA05C-BC27-49CE-BEBB-42A3A58A9851}" destId="{C8BDBAF6-E370-4CC7-880F-4A65E111DCDD}" srcOrd="0" destOrd="0" parTransId="{1C9D8753-777E-45D5-A1CE-F96F414D3F90}" sibTransId="{6F587201-A599-4AFD-B0D8-1D799D0970C5}"/>
    <dgm:cxn modelId="{3853B798-BB68-4DC6-BDDA-397D119FAAAE}" type="presOf" srcId="{1B7ADD19-CA28-4D81-95A4-E2040EBFA85D}" destId="{B39C19B3-2808-4B19-8301-4C2F500D3EA6}" srcOrd="0" destOrd="1" presId="urn:microsoft.com/office/officeart/2005/8/layout/vList5"/>
    <dgm:cxn modelId="{E7140CB5-122B-4450-B271-EBB5B1ACC0FE}" srcId="{0EF0A11F-61A9-4B74-A537-8ED56535214D}" destId="{153CB626-07F6-469A-8592-E1D111186618}" srcOrd="0" destOrd="0" parTransId="{937999E6-FAE5-4829-AF50-6FF24707FE79}" sibTransId="{391787E6-BE9C-4322-BE84-4FC3E11CB340}"/>
    <dgm:cxn modelId="{1C1841B8-2381-4B0F-A68E-C75BEB40E79C}" type="presOf" srcId="{AB9BA05C-BC27-49CE-BEBB-42A3A58A9851}" destId="{D43E14E9-2370-4B7A-B62E-D6D58D5E44D7}" srcOrd="0" destOrd="0" presId="urn:microsoft.com/office/officeart/2005/8/layout/vList5"/>
    <dgm:cxn modelId="{71AC3AC4-B522-4B1F-B0D4-8B4E100A3476}" srcId="{BD16B3BE-09EB-47A7-91CC-33FCE31215C5}" destId="{E07F4BBE-A6FD-4DD5-BD77-8B676262E276}" srcOrd="3" destOrd="0" parTransId="{8393B1BC-A0DF-4E05-A5CB-5F4449BB3EE5}" sibTransId="{FA9D98D0-BE73-4D87-BD9D-33D67280E83A}"/>
    <dgm:cxn modelId="{3B1389D0-306E-4E0E-9D33-098927A75A29}" srcId="{BD16B3BE-09EB-47A7-91CC-33FCE31215C5}" destId="{0EF0A11F-61A9-4B74-A537-8ED56535214D}" srcOrd="0" destOrd="0" parTransId="{214D2B62-7863-4BD1-B2AB-93B4EEAEA0BD}" sibTransId="{A9A52C77-997B-4729-8718-990344DC2C57}"/>
    <dgm:cxn modelId="{E96A3AF6-1F99-40F2-B839-0AD4C06A95BF}" srcId="{BD16B3BE-09EB-47A7-91CC-33FCE31215C5}" destId="{AB9BA05C-BC27-49CE-BEBB-42A3A58A9851}" srcOrd="2" destOrd="0" parTransId="{7EAA898B-BFB0-4C2E-A174-A03FD11C60C3}" sibTransId="{1CBF1D79-90C2-4DBA-B8DA-C74B05818940}"/>
    <dgm:cxn modelId="{EAE18CFD-6D9F-43BD-BA6A-AD0F11B94D8F}" srcId="{13D181BE-1BE5-452D-A2C4-8F15DF44FB09}" destId="{0A84BFDB-A3FA-418A-BB86-9C2E9810DA62}" srcOrd="0" destOrd="0" parTransId="{5033187E-ACBA-48CD-AF7B-B71CD8167721}" sibTransId="{6FEFED8E-FD73-400D-AA35-CC9536987C37}"/>
    <dgm:cxn modelId="{F975ED1D-D430-42DC-8694-AB70C96A4FBD}" type="presParOf" srcId="{63B7C20A-7612-4CAC-AEA6-3F4AEC29C787}" destId="{5909DA86-D31D-41F6-AF6A-69B6E9287A9E}" srcOrd="0" destOrd="0" presId="urn:microsoft.com/office/officeart/2005/8/layout/vList5"/>
    <dgm:cxn modelId="{56F13994-DB96-466B-A540-31F39975A552}" type="presParOf" srcId="{5909DA86-D31D-41F6-AF6A-69B6E9287A9E}" destId="{A93D3AE0-4F0A-414D-A751-FF66185E9126}" srcOrd="0" destOrd="0" presId="urn:microsoft.com/office/officeart/2005/8/layout/vList5"/>
    <dgm:cxn modelId="{C38698E5-7339-4CB8-83AD-C3254184F660}" type="presParOf" srcId="{5909DA86-D31D-41F6-AF6A-69B6E9287A9E}" destId="{B39C19B3-2808-4B19-8301-4C2F500D3EA6}" srcOrd="1" destOrd="0" presId="urn:microsoft.com/office/officeart/2005/8/layout/vList5"/>
    <dgm:cxn modelId="{D6F90862-44E1-461C-956C-BB98494276ED}" type="presParOf" srcId="{63B7C20A-7612-4CAC-AEA6-3F4AEC29C787}" destId="{1C60EFF2-38A6-4DF4-8D4C-79306348A118}" srcOrd="1" destOrd="0" presId="urn:microsoft.com/office/officeart/2005/8/layout/vList5"/>
    <dgm:cxn modelId="{79D8751F-3F1B-4660-B3F6-991D54CF268C}" type="presParOf" srcId="{63B7C20A-7612-4CAC-AEA6-3F4AEC29C787}" destId="{68C55DE8-2824-4E0A-AE35-18946B2B34BA}" srcOrd="2" destOrd="0" presId="urn:microsoft.com/office/officeart/2005/8/layout/vList5"/>
    <dgm:cxn modelId="{2C82AEB6-970E-4FF5-9C37-8E97B766EBF3}" type="presParOf" srcId="{68C55DE8-2824-4E0A-AE35-18946B2B34BA}" destId="{3BF1B2F5-E78F-4854-8476-A467FEDCC727}" srcOrd="0" destOrd="0" presId="urn:microsoft.com/office/officeart/2005/8/layout/vList5"/>
    <dgm:cxn modelId="{6B3E03A4-3111-4E88-BAEE-67B5FF9D0519}" type="presParOf" srcId="{68C55DE8-2824-4E0A-AE35-18946B2B34BA}" destId="{EC74D571-A35F-4982-B937-CC02FEFD9D4C}" srcOrd="1" destOrd="0" presId="urn:microsoft.com/office/officeart/2005/8/layout/vList5"/>
    <dgm:cxn modelId="{D5FCB2D1-79C1-4241-9DA5-7DD5149C4013}" type="presParOf" srcId="{63B7C20A-7612-4CAC-AEA6-3F4AEC29C787}" destId="{840FDF75-1682-402F-B31C-34CB31E0680D}" srcOrd="3" destOrd="0" presId="urn:microsoft.com/office/officeart/2005/8/layout/vList5"/>
    <dgm:cxn modelId="{589B8316-DE13-4077-9FC8-04153AE405A2}" type="presParOf" srcId="{63B7C20A-7612-4CAC-AEA6-3F4AEC29C787}" destId="{9BCC29C4-D386-4792-B0BD-37CF51FA3478}" srcOrd="4" destOrd="0" presId="urn:microsoft.com/office/officeart/2005/8/layout/vList5"/>
    <dgm:cxn modelId="{3519CEB8-DB2C-442C-9D9B-C46F0F7B1DC0}" type="presParOf" srcId="{9BCC29C4-D386-4792-B0BD-37CF51FA3478}" destId="{D43E14E9-2370-4B7A-B62E-D6D58D5E44D7}" srcOrd="0" destOrd="0" presId="urn:microsoft.com/office/officeart/2005/8/layout/vList5"/>
    <dgm:cxn modelId="{3F9ED8DC-385A-4C3C-8474-1CA420697CB0}" type="presParOf" srcId="{9BCC29C4-D386-4792-B0BD-37CF51FA3478}" destId="{27E31A76-8FC9-4B0B-97B6-BE60EBD1F74F}" srcOrd="1" destOrd="0" presId="urn:microsoft.com/office/officeart/2005/8/layout/vList5"/>
    <dgm:cxn modelId="{49F8B460-62B7-4A01-8EBE-D5D3DC5DD423}" type="presParOf" srcId="{63B7C20A-7612-4CAC-AEA6-3F4AEC29C787}" destId="{7AAC011C-D040-44C8-ADC2-AEF5AB25F0AC}" srcOrd="5" destOrd="0" presId="urn:microsoft.com/office/officeart/2005/8/layout/vList5"/>
    <dgm:cxn modelId="{8C2BB1B9-7E8D-43DC-97BC-205FD126A1D1}" type="presParOf" srcId="{63B7C20A-7612-4CAC-AEA6-3F4AEC29C787}" destId="{F92892C4-77B4-4046-B448-5F8BDBA94709}" srcOrd="6" destOrd="0" presId="urn:microsoft.com/office/officeart/2005/8/layout/vList5"/>
    <dgm:cxn modelId="{5D91C262-AB56-41A8-86D2-53B56B08F275}" type="presParOf" srcId="{F92892C4-77B4-4046-B448-5F8BDBA94709}" destId="{771E19B8-072E-449E-AA4A-4D521DDD3CE6}"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4886AE-A7F6-44A7-9C87-F7381660AEE7}" type="doc">
      <dgm:prSet loTypeId="urn:microsoft.com/office/officeart/2016/7/layout/VerticalSolidActionList" loCatId="List" qsTypeId="urn:microsoft.com/office/officeart/2005/8/quickstyle/simple4" qsCatId="simple" csTypeId="urn:microsoft.com/office/officeart/2005/8/colors/colorful1" csCatId="colorful"/>
      <dgm:spPr/>
      <dgm:t>
        <a:bodyPr/>
        <a:lstStyle/>
        <a:p>
          <a:endParaRPr lang="en-US"/>
        </a:p>
      </dgm:t>
    </dgm:pt>
    <dgm:pt modelId="{E2A3EAE2-0456-41D9-B07F-EDFD5D8CB776}">
      <dgm:prSet/>
      <dgm:spPr/>
      <dgm:t>
        <a:bodyPr/>
        <a:lstStyle/>
        <a:p>
          <a:r>
            <a:rPr lang="en-US"/>
            <a:t>Consider</a:t>
          </a:r>
        </a:p>
      </dgm:t>
    </dgm:pt>
    <dgm:pt modelId="{693D3764-3151-40B0-8081-89CE312C0467}" type="parTrans" cxnId="{9CEC4C1D-EE4B-4422-BD8B-8785B8DC91F9}">
      <dgm:prSet/>
      <dgm:spPr/>
      <dgm:t>
        <a:bodyPr/>
        <a:lstStyle/>
        <a:p>
          <a:endParaRPr lang="en-US"/>
        </a:p>
      </dgm:t>
    </dgm:pt>
    <dgm:pt modelId="{361FD511-E31E-40D6-B16F-A7EE615C2EFE}" type="sibTrans" cxnId="{9CEC4C1D-EE4B-4422-BD8B-8785B8DC91F9}">
      <dgm:prSet/>
      <dgm:spPr/>
      <dgm:t>
        <a:bodyPr/>
        <a:lstStyle/>
        <a:p>
          <a:endParaRPr lang="en-US"/>
        </a:p>
      </dgm:t>
    </dgm:pt>
    <dgm:pt modelId="{FF21A164-B877-496C-8F43-461F342080D9}">
      <dgm:prSet/>
      <dgm:spPr/>
      <dgm:t>
        <a:bodyPr/>
        <a:lstStyle/>
        <a:p>
          <a:r>
            <a:rPr lang="en-US"/>
            <a:t>Consider writing a process-oriented, not necessarily product-oriented, especially for developing graduate writers.</a:t>
          </a:r>
        </a:p>
      </dgm:t>
    </dgm:pt>
    <dgm:pt modelId="{A3555B16-4135-432E-9D0E-831DA546D8A7}" type="parTrans" cxnId="{8DAB1B77-12AF-4D34-AD99-B3672552A74D}">
      <dgm:prSet/>
      <dgm:spPr/>
      <dgm:t>
        <a:bodyPr/>
        <a:lstStyle/>
        <a:p>
          <a:endParaRPr lang="en-US"/>
        </a:p>
      </dgm:t>
    </dgm:pt>
    <dgm:pt modelId="{A8D79EAE-A08D-43BD-927E-970951E27BFA}" type="sibTrans" cxnId="{8DAB1B77-12AF-4D34-AD99-B3672552A74D}">
      <dgm:prSet/>
      <dgm:spPr/>
      <dgm:t>
        <a:bodyPr/>
        <a:lstStyle/>
        <a:p>
          <a:endParaRPr lang="en-US"/>
        </a:p>
      </dgm:t>
    </dgm:pt>
    <dgm:pt modelId="{90DEA141-FD3A-4776-9DDE-70C636B467B0}">
      <dgm:prSet/>
      <dgm:spPr/>
      <dgm:t>
        <a:bodyPr/>
        <a:lstStyle/>
        <a:p>
          <a:r>
            <a:rPr lang="en-US"/>
            <a:t>Value and promote</a:t>
          </a:r>
        </a:p>
      </dgm:t>
    </dgm:pt>
    <dgm:pt modelId="{688B7659-9446-4678-92C9-7D457E1C678B}" type="parTrans" cxnId="{E94749DF-5AEF-4BC6-9D46-ECDF44526D52}">
      <dgm:prSet/>
      <dgm:spPr/>
      <dgm:t>
        <a:bodyPr/>
        <a:lstStyle/>
        <a:p>
          <a:endParaRPr lang="en-US"/>
        </a:p>
      </dgm:t>
    </dgm:pt>
    <dgm:pt modelId="{9E5A5718-666B-470E-8EE9-E0F89CFFF80E}" type="sibTrans" cxnId="{E94749DF-5AEF-4BC6-9D46-ECDF44526D52}">
      <dgm:prSet/>
      <dgm:spPr/>
      <dgm:t>
        <a:bodyPr/>
        <a:lstStyle/>
        <a:p>
          <a:endParaRPr lang="en-US"/>
        </a:p>
      </dgm:t>
    </dgm:pt>
    <dgm:pt modelId="{818F2678-8DF7-41A2-882C-F9E8C55B14F6}">
      <dgm:prSet/>
      <dgm:spPr/>
      <dgm:t>
        <a:bodyPr/>
        <a:lstStyle/>
        <a:p>
          <a:r>
            <a:rPr lang="en-US"/>
            <a:t>Value and promote protected space and time to write.</a:t>
          </a:r>
        </a:p>
      </dgm:t>
    </dgm:pt>
    <dgm:pt modelId="{72BB766C-BEB2-4A5C-8917-6EB258C39A1F}" type="parTrans" cxnId="{FBBD9CFB-F72E-43AD-A259-44915E73F6CD}">
      <dgm:prSet/>
      <dgm:spPr/>
      <dgm:t>
        <a:bodyPr/>
        <a:lstStyle/>
        <a:p>
          <a:endParaRPr lang="en-US"/>
        </a:p>
      </dgm:t>
    </dgm:pt>
    <dgm:pt modelId="{C9310F99-6627-4E0A-98ED-2738A08F1FB8}" type="sibTrans" cxnId="{FBBD9CFB-F72E-43AD-A259-44915E73F6CD}">
      <dgm:prSet/>
      <dgm:spPr/>
      <dgm:t>
        <a:bodyPr/>
        <a:lstStyle/>
        <a:p>
          <a:endParaRPr lang="en-US"/>
        </a:p>
      </dgm:t>
    </dgm:pt>
    <dgm:pt modelId="{8271319A-0251-4CB5-9882-5573F824D9DD}">
      <dgm:prSet/>
      <dgm:spPr/>
      <dgm:t>
        <a:bodyPr/>
        <a:lstStyle/>
        <a:p>
          <a:r>
            <a:rPr lang="en-US"/>
            <a:t>Display</a:t>
          </a:r>
        </a:p>
      </dgm:t>
    </dgm:pt>
    <dgm:pt modelId="{6919DEF8-51BE-4771-8240-06E08CCB2097}" type="parTrans" cxnId="{741658E2-A04B-4599-AA53-3D8AD13CE9D3}">
      <dgm:prSet/>
      <dgm:spPr/>
      <dgm:t>
        <a:bodyPr/>
        <a:lstStyle/>
        <a:p>
          <a:endParaRPr lang="en-US"/>
        </a:p>
      </dgm:t>
    </dgm:pt>
    <dgm:pt modelId="{CCE35EF1-8E92-460E-AE9C-7F330B41BC18}" type="sibTrans" cxnId="{741658E2-A04B-4599-AA53-3D8AD13CE9D3}">
      <dgm:prSet/>
      <dgm:spPr/>
      <dgm:t>
        <a:bodyPr/>
        <a:lstStyle/>
        <a:p>
          <a:endParaRPr lang="en-US"/>
        </a:p>
      </dgm:t>
    </dgm:pt>
    <dgm:pt modelId="{4BF1DC5D-62C4-45FF-8F54-ABFE3D69B397}">
      <dgm:prSet/>
      <dgm:spPr/>
      <dgm:t>
        <a:bodyPr/>
        <a:lstStyle/>
        <a:p>
          <a:r>
            <a:rPr lang="en-US"/>
            <a:t>Display a willingness to share writing at any stage knowing it will be charitably assessed, not torn apart.</a:t>
          </a:r>
        </a:p>
      </dgm:t>
    </dgm:pt>
    <dgm:pt modelId="{361D27EE-AF0C-40B2-AF11-77214E26D128}" type="parTrans" cxnId="{3A7258F1-CCC3-457E-9A7A-27AE17613955}">
      <dgm:prSet/>
      <dgm:spPr/>
      <dgm:t>
        <a:bodyPr/>
        <a:lstStyle/>
        <a:p>
          <a:endParaRPr lang="en-US"/>
        </a:p>
      </dgm:t>
    </dgm:pt>
    <dgm:pt modelId="{58614483-EABE-4E87-8DC6-9AD8D7EFF85D}" type="sibTrans" cxnId="{3A7258F1-CCC3-457E-9A7A-27AE17613955}">
      <dgm:prSet/>
      <dgm:spPr/>
      <dgm:t>
        <a:bodyPr/>
        <a:lstStyle/>
        <a:p>
          <a:endParaRPr lang="en-US"/>
        </a:p>
      </dgm:t>
    </dgm:pt>
    <dgm:pt modelId="{DCC61055-EE67-4E60-847B-03CC5106F331}">
      <dgm:prSet/>
      <dgm:spPr/>
      <dgm:t>
        <a:bodyPr/>
        <a:lstStyle/>
        <a:p>
          <a:r>
            <a:rPr lang="en-US"/>
            <a:t>Understand</a:t>
          </a:r>
        </a:p>
      </dgm:t>
    </dgm:pt>
    <dgm:pt modelId="{BE2ED4BB-262F-487B-9DA5-D96F36CBCE3F}" type="parTrans" cxnId="{EC49C49F-CA58-45C9-A99A-F1C5478A7471}">
      <dgm:prSet/>
      <dgm:spPr/>
      <dgm:t>
        <a:bodyPr/>
        <a:lstStyle/>
        <a:p>
          <a:endParaRPr lang="en-US"/>
        </a:p>
      </dgm:t>
    </dgm:pt>
    <dgm:pt modelId="{7F21B255-3204-4593-8A7C-DB40C7C4D6ED}" type="sibTrans" cxnId="{EC49C49F-CA58-45C9-A99A-F1C5478A7471}">
      <dgm:prSet/>
      <dgm:spPr/>
      <dgm:t>
        <a:bodyPr/>
        <a:lstStyle/>
        <a:p>
          <a:endParaRPr lang="en-US"/>
        </a:p>
      </dgm:t>
    </dgm:pt>
    <dgm:pt modelId="{F2ABEF17-8951-4AAB-BBEA-4A1F8B02E8E1}">
      <dgm:prSet/>
      <dgm:spPr/>
      <dgm:t>
        <a:bodyPr/>
        <a:lstStyle/>
        <a:p>
          <a:r>
            <a:rPr lang="en-US"/>
            <a:t>Understand that every writer has different capabilities when it comes to production and quality.</a:t>
          </a:r>
        </a:p>
      </dgm:t>
    </dgm:pt>
    <dgm:pt modelId="{132401E1-0E0E-4F05-BAD8-1705C8EBE02E}" type="parTrans" cxnId="{262866B6-3EDF-46EB-9CA7-094404617DAF}">
      <dgm:prSet/>
      <dgm:spPr/>
      <dgm:t>
        <a:bodyPr/>
        <a:lstStyle/>
        <a:p>
          <a:endParaRPr lang="en-US"/>
        </a:p>
      </dgm:t>
    </dgm:pt>
    <dgm:pt modelId="{604DBFEB-697E-4C8F-86F8-B00206C941B0}" type="sibTrans" cxnId="{262866B6-3EDF-46EB-9CA7-094404617DAF}">
      <dgm:prSet/>
      <dgm:spPr/>
      <dgm:t>
        <a:bodyPr/>
        <a:lstStyle/>
        <a:p>
          <a:endParaRPr lang="en-US"/>
        </a:p>
      </dgm:t>
    </dgm:pt>
    <dgm:pt modelId="{D1CC22BA-0830-4804-B4B3-CD80B0E979E3}">
      <dgm:prSet/>
      <dgm:spPr/>
      <dgm:t>
        <a:bodyPr/>
        <a:lstStyle/>
        <a:p>
          <a:r>
            <a:rPr lang="en-US"/>
            <a:t>Choose</a:t>
          </a:r>
        </a:p>
      </dgm:t>
    </dgm:pt>
    <dgm:pt modelId="{57AD8733-3E3F-49E6-BC88-69A011BD83D0}" type="parTrans" cxnId="{FC1F6FD8-1BDD-4AEF-8694-7209AEAA30CF}">
      <dgm:prSet/>
      <dgm:spPr/>
      <dgm:t>
        <a:bodyPr/>
        <a:lstStyle/>
        <a:p>
          <a:endParaRPr lang="en-US"/>
        </a:p>
      </dgm:t>
    </dgm:pt>
    <dgm:pt modelId="{DC552B4C-DD63-441E-96CA-5334D4B51162}" type="sibTrans" cxnId="{FC1F6FD8-1BDD-4AEF-8694-7209AEAA30CF}">
      <dgm:prSet/>
      <dgm:spPr/>
      <dgm:t>
        <a:bodyPr/>
        <a:lstStyle/>
        <a:p>
          <a:endParaRPr lang="en-US"/>
        </a:p>
      </dgm:t>
    </dgm:pt>
    <dgm:pt modelId="{A6BAE120-51EA-4466-81E9-EA54DA8C8F69}">
      <dgm:prSet/>
      <dgm:spPr/>
      <dgm:t>
        <a:bodyPr/>
        <a:lstStyle/>
        <a:p>
          <a:r>
            <a:rPr lang="en-US"/>
            <a:t>Consciously choose to think about writing as a necessary aspect of graduate student professionalization that may or may not be enjoyable, but should not be fearsome, daunting, or debilitating.</a:t>
          </a:r>
        </a:p>
      </dgm:t>
    </dgm:pt>
    <dgm:pt modelId="{26785B50-8101-49C8-B4D1-5082C0C4E490}" type="parTrans" cxnId="{134816A9-3320-4A66-945F-20F36D89FFC9}">
      <dgm:prSet/>
      <dgm:spPr/>
      <dgm:t>
        <a:bodyPr/>
        <a:lstStyle/>
        <a:p>
          <a:endParaRPr lang="en-US"/>
        </a:p>
      </dgm:t>
    </dgm:pt>
    <dgm:pt modelId="{FB56DD9E-107E-4E95-BFE9-A0DADCC64854}" type="sibTrans" cxnId="{134816A9-3320-4A66-945F-20F36D89FFC9}">
      <dgm:prSet/>
      <dgm:spPr/>
      <dgm:t>
        <a:bodyPr/>
        <a:lstStyle/>
        <a:p>
          <a:endParaRPr lang="en-US"/>
        </a:p>
      </dgm:t>
    </dgm:pt>
    <dgm:pt modelId="{034FE104-F6F5-4412-A080-6293C9908D30}">
      <dgm:prSet/>
      <dgm:spPr/>
      <dgm:t>
        <a:bodyPr/>
        <a:lstStyle/>
        <a:p>
          <a:r>
            <a:rPr lang="en-US"/>
            <a:t>Nurture</a:t>
          </a:r>
        </a:p>
      </dgm:t>
    </dgm:pt>
    <dgm:pt modelId="{7BAD09AC-D493-4072-9FAB-77816DC232BA}" type="parTrans" cxnId="{CC4F4A2D-16E0-493C-AA5B-550A2011C295}">
      <dgm:prSet/>
      <dgm:spPr/>
      <dgm:t>
        <a:bodyPr/>
        <a:lstStyle/>
        <a:p>
          <a:endParaRPr lang="en-US"/>
        </a:p>
      </dgm:t>
    </dgm:pt>
    <dgm:pt modelId="{EC111356-2036-4843-9EEE-0B9DFC795ECD}" type="sibTrans" cxnId="{CC4F4A2D-16E0-493C-AA5B-550A2011C295}">
      <dgm:prSet/>
      <dgm:spPr/>
      <dgm:t>
        <a:bodyPr/>
        <a:lstStyle/>
        <a:p>
          <a:endParaRPr lang="en-US"/>
        </a:p>
      </dgm:t>
    </dgm:pt>
    <dgm:pt modelId="{1FCC87E6-574D-480C-99F3-A0AFA53904A8}">
      <dgm:prSet/>
      <dgm:spPr/>
      <dgm:t>
        <a:bodyPr/>
        <a:lstStyle/>
        <a:p>
          <a:r>
            <a:rPr lang="en-US"/>
            <a:t>Nurture a culture where seeking assistance and feedback is normal and aligns with best writing and mentoring practices.</a:t>
          </a:r>
        </a:p>
      </dgm:t>
    </dgm:pt>
    <dgm:pt modelId="{76664C0C-2839-4F72-A818-F262CB1BDA2E}" type="parTrans" cxnId="{5E807320-2123-4891-B185-CF20C7BD7BC2}">
      <dgm:prSet/>
      <dgm:spPr/>
      <dgm:t>
        <a:bodyPr/>
        <a:lstStyle/>
        <a:p>
          <a:endParaRPr lang="en-US"/>
        </a:p>
      </dgm:t>
    </dgm:pt>
    <dgm:pt modelId="{E6EF1F20-36A7-4736-9BD8-8859F8196DAD}" type="sibTrans" cxnId="{5E807320-2123-4891-B185-CF20C7BD7BC2}">
      <dgm:prSet/>
      <dgm:spPr/>
      <dgm:t>
        <a:bodyPr/>
        <a:lstStyle/>
        <a:p>
          <a:endParaRPr lang="en-US"/>
        </a:p>
      </dgm:t>
    </dgm:pt>
    <dgm:pt modelId="{45140420-BAF2-48BC-B492-BAE03F410BCB}" type="pres">
      <dgm:prSet presAssocID="{804886AE-A7F6-44A7-9C87-F7381660AEE7}" presName="Name0" presStyleCnt="0">
        <dgm:presLayoutVars>
          <dgm:dir/>
          <dgm:animLvl val="lvl"/>
          <dgm:resizeHandles val="exact"/>
        </dgm:presLayoutVars>
      </dgm:prSet>
      <dgm:spPr/>
    </dgm:pt>
    <dgm:pt modelId="{B2E1D1EA-AB99-471E-A4EC-42123E8F430D}" type="pres">
      <dgm:prSet presAssocID="{E2A3EAE2-0456-41D9-B07F-EDFD5D8CB776}" presName="linNode" presStyleCnt="0"/>
      <dgm:spPr/>
    </dgm:pt>
    <dgm:pt modelId="{D4B49966-EC89-45EB-9408-10D87CA743BB}" type="pres">
      <dgm:prSet presAssocID="{E2A3EAE2-0456-41D9-B07F-EDFD5D8CB776}" presName="parentText" presStyleLbl="alignNode1" presStyleIdx="0" presStyleCnt="6">
        <dgm:presLayoutVars>
          <dgm:chMax val="1"/>
          <dgm:bulletEnabled/>
        </dgm:presLayoutVars>
      </dgm:prSet>
      <dgm:spPr/>
    </dgm:pt>
    <dgm:pt modelId="{68137E30-94B7-4F18-8642-EFB21468CFE1}" type="pres">
      <dgm:prSet presAssocID="{E2A3EAE2-0456-41D9-B07F-EDFD5D8CB776}" presName="descendantText" presStyleLbl="alignAccFollowNode1" presStyleIdx="0" presStyleCnt="6">
        <dgm:presLayoutVars>
          <dgm:bulletEnabled/>
        </dgm:presLayoutVars>
      </dgm:prSet>
      <dgm:spPr/>
    </dgm:pt>
    <dgm:pt modelId="{98174A7F-6998-4DFC-90DA-02DB7A232B2E}" type="pres">
      <dgm:prSet presAssocID="{361FD511-E31E-40D6-B16F-A7EE615C2EFE}" presName="sp" presStyleCnt="0"/>
      <dgm:spPr/>
    </dgm:pt>
    <dgm:pt modelId="{9B8B2BC2-D01A-48C1-9712-9A78BEB67992}" type="pres">
      <dgm:prSet presAssocID="{90DEA141-FD3A-4776-9DDE-70C636B467B0}" presName="linNode" presStyleCnt="0"/>
      <dgm:spPr/>
    </dgm:pt>
    <dgm:pt modelId="{0EF95A5D-8FF5-45D4-8339-C242EFBB6771}" type="pres">
      <dgm:prSet presAssocID="{90DEA141-FD3A-4776-9DDE-70C636B467B0}" presName="parentText" presStyleLbl="alignNode1" presStyleIdx="1" presStyleCnt="6">
        <dgm:presLayoutVars>
          <dgm:chMax val="1"/>
          <dgm:bulletEnabled/>
        </dgm:presLayoutVars>
      </dgm:prSet>
      <dgm:spPr/>
    </dgm:pt>
    <dgm:pt modelId="{45600AB0-D790-40F2-B078-1025DEA980A7}" type="pres">
      <dgm:prSet presAssocID="{90DEA141-FD3A-4776-9DDE-70C636B467B0}" presName="descendantText" presStyleLbl="alignAccFollowNode1" presStyleIdx="1" presStyleCnt="6">
        <dgm:presLayoutVars>
          <dgm:bulletEnabled/>
        </dgm:presLayoutVars>
      </dgm:prSet>
      <dgm:spPr/>
    </dgm:pt>
    <dgm:pt modelId="{4F8219B3-2A7B-4124-8B39-569478A51460}" type="pres">
      <dgm:prSet presAssocID="{9E5A5718-666B-470E-8EE9-E0F89CFFF80E}" presName="sp" presStyleCnt="0"/>
      <dgm:spPr/>
    </dgm:pt>
    <dgm:pt modelId="{A5486B0B-841A-4CA0-83E7-219E432AE7A4}" type="pres">
      <dgm:prSet presAssocID="{8271319A-0251-4CB5-9882-5573F824D9DD}" presName="linNode" presStyleCnt="0"/>
      <dgm:spPr/>
    </dgm:pt>
    <dgm:pt modelId="{1AD73105-1E5C-4E2E-9508-62A6F7745ED1}" type="pres">
      <dgm:prSet presAssocID="{8271319A-0251-4CB5-9882-5573F824D9DD}" presName="parentText" presStyleLbl="alignNode1" presStyleIdx="2" presStyleCnt="6">
        <dgm:presLayoutVars>
          <dgm:chMax val="1"/>
          <dgm:bulletEnabled/>
        </dgm:presLayoutVars>
      </dgm:prSet>
      <dgm:spPr/>
    </dgm:pt>
    <dgm:pt modelId="{0351A1F0-73CD-4CCE-84FC-752859085738}" type="pres">
      <dgm:prSet presAssocID="{8271319A-0251-4CB5-9882-5573F824D9DD}" presName="descendantText" presStyleLbl="alignAccFollowNode1" presStyleIdx="2" presStyleCnt="6">
        <dgm:presLayoutVars>
          <dgm:bulletEnabled/>
        </dgm:presLayoutVars>
      </dgm:prSet>
      <dgm:spPr/>
    </dgm:pt>
    <dgm:pt modelId="{07DEE674-C8F9-44AD-BBB2-065356B0D1F1}" type="pres">
      <dgm:prSet presAssocID="{CCE35EF1-8E92-460E-AE9C-7F330B41BC18}" presName="sp" presStyleCnt="0"/>
      <dgm:spPr/>
    </dgm:pt>
    <dgm:pt modelId="{B95DC42D-243E-487D-B1CF-F3F383599819}" type="pres">
      <dgm:prSet presAssocID="{DCC61055-EE67-4E60-847B-03CC5106F331}" presName="linNode" presStyleCnt="0"/>
      <dgm:spPr/>
    </dgm:pt>
    <dgm:pt modelId="{68BEF702-CB91-40C9-869D-F984FB1C6F1E}" type="pres">
      <dgm:prSet presAssocID="{DCC61055-EE67-4E60-847B-03CC5106F331}" presName="parentText" presStyleLbl="alignNode1" presStyleIdx="3" presStyleCnt="6">
        <dgm:presLayoutVars>
          <dgm:chMax val="1"/>
          <dgm:bulletEnabled/>
        </dgm:presLayoutVars>
      </dgm:prSet>
      <dgm:spPr/>
    </dgm:pt>
    <dgm:pt modelId="{4E3745C3-902C-4F18-926E-2D16B2B23A8E}" type="pres">
      <dgm:prSet presAssocID="{DCC61055-EE67-4E60-847B-03CC5106F331}" presName="descendantText" presStyleLbl="alignAccFollowNode1" presStyleIdx="3" presStyleCnt="6">
        <dgm:presLayoutVars>
          <dgm:bulletEnabled/>
        </dgm:presLayoutVars>
      </dgm:prSet>
      <dgm:spPr/>
    </dgm:pt>
    <dgm:pt modelId="{45FEB734-9DEF-4705-8A2B-7E111F246834}" type="pres">
      <dgm:prSet presAssocID="{7F21B255-3204-4593-8A7C-DB40C7C4D6ED}" presName="sp" presStyleCnt="0"/>
      <dgm:spPr/>
    </dgm:pt>
    <dgm:pt modelId="{40A86B88-3311-4F48-B379-60AA69F4531C}" type="pres">
      <dgm:prSet presAssocID="{D1CC22BA-0830-4804-B4B3-CD80B0E979E3}" presName="linNode" presStyleCnt="0"/>
      <dgm:spPr/>
    </dgm:pt>
    <dgm:pt modelId="{8AA47E0D-2B13-4A5F-BCEB-03B3584C5550}" type="pres">
      <dgm:prSet presAssocID="{D1CC22BA-0830-4804-B4B3-CD80B0E979E3}" presName="parentText" presStyleLbl="alignNode1" presStyleIdx="4" presStyleCnt="6">
        <dgm:presLayoutVars>
          <dgm:chMax val="1"/>
          <dgm:bulletEnabled/>
        </dgm:presLayoutVars>
      </dgm:prSet>
      <dgm:spPr/>
    </dgm:pt>
    <dgm:pt modelId="{277D7345-A1DE-4432-8F96-351FDAE8A113}" type="pres">
      <dgm:prSet presAssocID="{D1CC22BA-0830-4804-B4B3-CD80B0E979E3}" presName="descendantText" presStyleLbl="alignAccFollowNode1" presStyleIdx="4" presStyleCnt="6">
        <dgm:presLayoutVars>
          <dgm:bulletEnabled/>
        </dgm:presLayoutVars>
      </dgm:prSet>
      <dgm:spPr/>
    </dgm:pt>
    <dgm:pt modelId="{B16FD7FE-6281-4F5F-9ECB-A21D722357E5}" type="pres">
      <dgm:prSet presAssocID="{DC552B4C-DD63-441E-96CA-5334D4B51162}" presName="sp" presStyleCnt="0"/>
      <dgm:spPr/>
    </dgm:pt>
    <dgm:pt modelId="{F28C79DC-A773-484F-97E8-D48D76301991}" type="pres">
      <dgm:prSet presAssocID="{034FE104-F6F5-4412-A080-6293C9908D30}" presName="linNode" presStyleCnt="0"/>
      <dgm:spPr/>
    </dgm:pt>
    <dgm:pt modelId="{4141A3D2-60BC-43D4-B238-0D267299875A}" type="pres">
      <dgm:prSet presAssocID="{034FE104-F6F5-4412-A080-6293C9908D30}" presName="parentText" presStyleLbl="alignNode1" presStyleIdx="5" presStyleCnt="6">
        <dgm:presLayoutVars>
          <dgm:chMax val="1"/>
          <dgm:bulletEnabled/>
        </dgm:presLayoutVars>
      </dgm:prSet>
      <dgm:spPr/>
    </dgm:pt>
    <dgm:pt modelId="{9849ACBA-4491-4F55-ACD2-F837D529745A}" type="pres">
      <dgm:prSet presAssocID="{034FE104-F6F5-4412-A080-6293C9908D30}" presName="descendantText" presStyleLbl="alignAccFollowNode1" presStyleIdx="5" presStyleCnt="6">
        <dgm:presLayoutVars>
          <dgm:bulletEnabled/>
        </dgm:presLayoutVars>
      </dgm:prSet>
      <dgm:spPr/>
    </dgm:pt>
  </dgm:ptLst>
  <dgm:cxnLst>
    <dgm:cxn modelId="{A2B0AB1B-0932-488F-9187-801116F29418}" type="presOf" srcId="{FF21A164-B877-496C-8F43-461F342080D9}" destId="{68137E30-94B7-4F18-8642-EFB21468CFE1}" srcOrd="0" destOrd="0" presId="urn:microsoft.com/office/officeart/2016/7/layout/VerticalSolidActionList"/>
    <dgm:cxn modelId="{9CEC4C1D-EE4B-4422-BD8B-8785B8DC91F9}" srcId="{804886AE-A7F6-44A7-9C87-F7381660AEE7}" destId="{E2A3EAE2-0456-41D9-B07F-EDFD5D8CB776}" srcOrd="0" destOrd="0" parTransId="{693D3764-3151-40B0-8081-89CE312C0467}" sibTransId="{361FD511-E31E-40D6-B16F-A7EE615C2EFE}"/>
    <dgm:cxn modelId="{5E807320-2123-4891-B185-CF20C7BD7BC2}" srcId="{034FE104-F6F5-4412-A080-6293C9908D30}" destId="{1FCC87E6-574D-480C-99F3-A0AFA53904A8}" srcOrd="0" destOrd="0" parTransId="{76664C0C-2839-4F72-A818-F262CB1BDA2E}" sibTransId="{E6EF1F20-36A7-4736-9BD8-8859F8196DAD}"/>
    <dgm:cxn modelId="{CC4F4A2D-16E0-493C-AA5B-550A2011C295}" srcId="{804886AE-A7F6-44A7-9C87-F7381660AEE7}" destId="{034FE104-F6F5-4412-A080-6293C9908D30}" srcOrd="5" destOrd="0" parTransId="{7BAD09AC-D493-4072-9FAB-77816DC232BA}" sibTransId="{EC111356-2036-4843-9EEE-0B9DFC795ECD}"/>
    <dgm:cxn modelId="{B2D74D31-14AB-4608-B722-44DB5FBE0F9F}" type="presOf" srcId="{8271319A-0251-4CB5-9882-5573F824D9DD}" destId="{1AD73105-1E5C-4E2E-9508-62A6F7745ED1}" srcOrd="0" destOrd="0" presId="urn:microsoft.com/office/officeart/2016/7/layout/VerticalSolidActionList"/>
    <dgm:cxn modelId="{35BA2A51-29B3-4E22-BFE0-B3AD630F9F43}" type="presOf" srcId="{DCC61055-EE67-4E60-847B-03CC5106F331}" destId="{68BEF702-CB91-40C9-869D-F984FB1C6F1E}" srcOrd="0" destOrd="0" presId="urn:microsoft.com/office/officeart/2016/7/layout/VerticalSolidActionList"/>
    <dgm:cxn modelId="{8DAB1B77-12AF-4D34-AD99-B3672552A74D}" srcId="{E2A3EAE2-0456-41D9-B07F-EDFD5D8CB776}" destId="{FF21A164-B877-496C-8F43-461F342080D9}" srcOrd="0" destOrd="0" parTransId="{A3555B16-4135-432E-9D0E-831DA546D8A7}" sibTransId="{A8D79EAE-A08D-43BD-927E-970951E27BFA}"/>
    <dgm:cxn modelId="{4708B079-FAD7-4AE0-A2D5-C370AF08B51B}" type="presOf" srcId="{818F2678-8DF7-41A2-882C-F9E8C55B14F6}" destId="{45600AB0-D790-40F2-B078-1025DEA980A7}" srcOrd="0" destOrd="0" presId="urn:microsoft.com/office/officeart/2016/7/layout/VerticalSolidActionList"/>
    <dgm:cxn modelId="{33A6F184-623D-4990-9CB3-15AF626F4A88}" type="presOf" srcId="{90DEA141-FD3A-4776-9DDE-70C636B467B0}" destId="{0EF95A5D-8FF5-45D4-8339-C242EFBB6771}" srcOrd="0" destOrd="0" presId="urn:microsoft.com/office/officeart/2016/7/layout/VerticalSolidActionList"/>
    <dgm:cxn modelId="{66BD7886-A768-4C3C-AD43-3FC992F6E4B7}" type="presOf" srcId="{1FCC87E6-574D-480C-99F3-A0AFA53904A8}" destId="{9849ACBA-4491-4F55-ACD2-F837D529745A}" srcOrd="0" destOrd="0" presId="urn:microsoft.com/office/officeart/2016/7/layout/VerticalSolidActionList"/>
    <dgm:cxn modelId="{EC49C49F-CA58-45C9-A99A-F1C5478A7471}" srcId="{804886AE-A7F6-44A7-9C87-F7381660AEE7}" destId="{DCC61055-EE67-4E60-847B-03CC5106F331}" srcOrd="3" destOrd="0" parTransId="{BE2ED4BB-262F-487B-9DA5-D96F36CBCE3F}" sibTransId="{7F21B255-3204-4593-8A7C-DB40C7C4D6ED}"/>
    <dgm:cxn modelId="{F6EAB9A7-6769-4158-8276-FDDA82253FD7}" type="presOf" srcId="{F2ABEF17-8951-4AAB-BBEA-4A1F8B02E8E1}" destId="{4E3745C3-902C-4F18-926E-2D16B2B23A8E}" srcOrd="0" destOrd="0" presId="urn:microsoft.com/office/officeart/2016/7/layout/VerticalSolidActionList"/>
    <dgm:cxn modelId="{632CA2A8-709A-4DA1-9203-45DDC6E30EE0}" type="presOf" srcId="{D1CC22BA-0830-4804-B4B3-CD80B0E979E3}" destId="{8AA47E0D-2B13-4A5F-BCEB-03B3584C5550}" srcOrd="0" destOrd="0" presId="urn:microsoft.com/office/officeart/2016/7/layout/VerticalSolidActionList"/>
    <dgm:cxn modelId="{134816A9-3320-4A66-945F-20F36D89FFC9}" srcId="{D1CC22BA-0830-4804-B4B3-CD80B0E979E3}" destId="{A6BAE120-51EA-4466-81E9-EA54DA8C8F69}" srcOrd="0" destOrd="0" parTransId="{26785B50-8101-49C8-B4D1-5082C0C4E490}" sibTransId="{FB56DD9E-107E-4E95-BFE9-A0DADCC64854}"/>
    <dgm:cxn modelId="{FDCBABB2-145B-4C8B-B0D0-EE0905EDC8C8}" type="presOf" srcId="{034FE104-F6F5-4412-A080-6293C9908D30}" destId="{4141A3D2-60BC-43D4-B238-0D267299875A}" srcOrd="0" destOrd="0" presId="urn:microsoft.com/office/officeart/2016/7/layout/VerticalSolidActionList"/>
    <dgm:cxn modelId="{262866B6-3EDF-46EB-9CA7-094404617DAF}" srcId="{DCC61055-EE67-4E60-847B-03CC5106F331}" destId="{F2ABEF17-8951-4AAB-BBEA-4A1F8B02E8E1}" srcOrd="0" destOrd="0" parTransId="{132401E1-0E0E-4F05-BAD8-1705C8EBE02E}" sibTransId="{604DBFEB-697E-4C8F-86F8-B00206C941B0}"/>
    <dgm:cxn modelId="{3D8745D1-F1E4-4F80-A835-1980472D20EA}" type="presOf" srcId="{A6BAE120-51EA-4466-81E9-EA54DA8C8F69}" destId="{277D7345-A1DE-4432-8F96-351FDAE8A113}" srcOrd="0" destOrd="0" presId="urn:microsoft.com/office/officeart/2016/7/layout/VerticalSolidActionList"/>
    <dgm:cxn modelId="{FC1F6FD8-1BDD-4AEF-8694-7209AEAA30CF}" srcId="{804886AE-A7F6-44A7-9C87-F7381660AEE7}" destId="{D1CC22BA-0830-4804-B4B3-CD80B0E979E3}" srcOrd="4" destOrd="0" parTransId="{57AD8733-3E3F-49E6-BC88-69A011BD83D0}" sibTransId="{DC552B4C-DD63-441E-96CA-5334D4B51162}"/>
    <dgm:cxn modelId="{FCE944DC-8455-447A-BC35-C84CE037072E}" type="presOf" srcId="{4BF1DC5D-62C4-45FF-8F54-ABFE3D69B397}" destId="{0351A1F0-73CD-4CCE-84FC-752859085738}" srcOrd="0" destOrd="0" presId="urn:microsoft.com/office/officeart/2016/7/layout/VerticalSolidActionList"/>
    <dgm:cxn modelId="{E94749DF-5AEF-4BC6-9D46-ECDF44526D52}" srcId="{804886AE-A7F6-44A7-9C87-F7381660AEE7}" destId="{90DEA141-FD3A-4776-9DDE-70C636B467B0}" srcOrd="1" destOrd="0" parTransId="{688B7659-9446-4678-92C9-7D457E1C678B}" sibTransId="{9E5A5718-666B-470E-8EE9-E0F89CFFF80E}"/>
    <dgm:cxn modelId="{741658E2-A04B-4599-AA53-3D8AD13CE9D3}" srcId="{804886AE-A7F6-44A7-9C87-F7381660AEE7}" destId="{8271319A-0251-4CB5-9882-5573F824D9DD}" srcOrd="2" destOrd="0" parTransId="{6919DEF8-51BE-4771-8240-06E08CCB2097}" sibTransId="{CCE35EF1-8E92-460E-AE9C-7F330B41BC18}"/>
    <dgm:cxn modelId="{3A7258F1-CCC3-457E-9A7A-27AE17613955}" srcId="{8271319A-0251-4CB5-9882-5573F824D9DD}" destId="{4BF1DC5D-62C4-45FF-8F54-ABFE3D69B397}" srcOrd="0" destOrd="0" parTransId="{361D27EE-AF0C-40B2-AF11-77214E26D128}" sibTransId="{58614483-EABE-4E87-8DC6-9AD8D7EFF85D}"/>
    <dgm:cxn modelId="{8581ACF1-80B3-416D-A532-DE6FE4C3DBDC}" type="presOf" srcId="{804886AE-A7F6-44A7-9C87-F7381660AEE7}" destId="{45140420-BAF2-48BC-B492-BAE03F410BCB}" srcOrd="0" destOrd="0" presId="urn:microsoft.com/office/officeart/2016/7/layout/VerticalSolidActionList"/>
    <dgm:cxn modelId="{FBBD9CFB-F72E-43AD-A259-44915E73F6CD}" srcId="{90DEA141-FD3A-4776-9DDE-70C636B467B0}" destId="{818F2678-8DF7-41A2-882C-F9E8C55B14F6}" srcOrd="0" destOrd="0" parTransId="{72BB766C-BEB2-4A5C-8917-6EB258C39A1F}" sibTransId="{C9310F99-6627-4E0A-98ED-2738A08F1FB8}"/>
    <dgm:cxn modelId="{3F0F18FF-64D8-4483-B584-B04C8529644A}" type="presOf" srcId="{E2A3EAE2-0456-41D9-B07F-EDFD5D8CB776}" destId="{D4B49966-EC89-45EB-9408-10D87CA743BB}" srcOrd="0" destOrd="0" presId="urn:microsoft.com/office/officeart/2016/7/layout/VerticalSolidActionList"/>
    <dgm:cxn modelId="{DBFAB679-CC80-4D86-965C-55283F5288DE}" type="presParOf" srcId="{45140420-BAF2-48BC-B492-BAE03F410BCB}" destId="{B2E1D1EA-AB99-471E-A4EC-42123E8F430D}" srcOrd="0" destOrd="0" presId="urn:microsoft.com/office/officeart/2016/7/layout/VerticalSolidActionList"/>
    <dgm:cxn modelId="{D39AEF21-5D3F-4A2E-8E2D-44E60D9F8A99}" type="presParOf" srcId="{B2E1D1EA-AB99-471E-A4EC-42123E8F430D}" destId="{D4B49966-EC89-45EB-9408-10D87CA743BB}" srcOrd="0" destOrd="0" presId="urn:microsoft.com/office/officeart/2016/7/layout/VerticalSolidActionList"/>
    <dgm:cxn modelId="{5829A8E4-BEFB-4714-AA58-ACCC416414FE}" type="presParOf" srcId="{B2E1D1EA-AB99-471E-A4EC-42123E8F430D}" destId="{68137E30-94B7-4F18-8642-EFB21468CFE1}" srcOrd="1" destOrd="0" presId="urn:microsoft.com/office/officeart/2016/7/layout/VerticalSolidActionList"/>
    <dgm:cxn modelId="{EE389685-1792-4358-905F-025757CF3A0B}" type="presParOf" srcId="{45140420-BAF2-48BC-B492-BAE03F410BCB}" destId="{98174A7F-6998-4DFC-90DA-02DB7A232B2E}" srcOrd="1" destOrd="0" presId="urn:microsoft.com/office/officeart/2016/7/layout/VerticalSolidActionList"/>
    <dgm:cxn modelId="{BC401CD8-18CF-4E48-AE72-91A3C70FE8EA}" type="presParOf" srcId="{45140420-BAF2-48BC-B492-BAE03F410BCB}" destId="{9B8B2BC2-D01A-48C1-9712-9A78BEB67992}" srcOrd="2" destOrd="0" presId="urn:microsoft.com/office/officeart/2016/7/layout/VerticalSolidActionList"/>
    <dgm:cxn modelId="{16108659-8783-48B1-BDEE-337B2478E468}" type="presParOf" srcId="{9B8B2BC2-D01A-48C1-9712-9A78BEB67992}" destId="{0EF95A5D-8FF5-45D4-8339-C242EFBB6771}" srcOrd="0" destOrd="0" presId="urn:microsoft.com/office/officeart/2016/7/layout/VerticalSolidActionList"/>
    <dgm:cxn modelId="{50D5FF13-2540-41B6-82C9-EA1D6F1EAB09}" type="presParOf" srcId="{9B8B2BC2-D01A-48C1-9712-9A78BEB67992}" destId="{45600AB0-D790-40F2-B078-1025DEA980A7}" srcOrd="1" destOrd="0" presId="urn:microsoft.com/office/officeart/2016/7/layout/VerticalSolidActionList"/>
    <dgm:cxn modelId="{6B9525CF-A5AE-4461-8D16-2D7D7E7F30ED}" type="presParOf" srcId="{45140420-BAF2-48BC-B492-BAE03F410BCB}" destId="{4F8219B3-2A7B-4124-8B39-569478A51460}" srcOrd="3" destOrd="0" presId="urn:microsoft.com/office/officeart/2016/7/layout/VerticalSolidActionList"/>
    <dgm:cxn modelId="{FF922BE3-C484-449A-9D5B-EAA234F5C46F}" type="presParOf" srcId="{45140420-BAF2-48BC-B492-BAE03F410BCB}" destId="{A5486B0B-841A-4CA0-83E7-219E432AE7A4}" srcOrd="4" destOrd="0" presId="urn:microsoft.com/office/officeart/2016/7/layout/VerticalSolidActionList"/>
    <dgm:cxn modelId="{3D752E0C-EA34-49EE-9175-1A9BB8CF095B}" type="presParOf" srcId="{A5486B0B-841A-4CA0-83E7-219E432AE7A4}" destId="{1AD73105-1E5C-4E2E-9508-62A6F7745ED1}" srcOrd="0" destOrd="0" presId="urn:microsoft.com/office/officeart/2016/7/layout/VerticalSolidActionList"/>
    <dgm:cxn modelId="{005EF09F-3D9D-4B25-A6A1-F3E0908B0135}" type="presParOf" srcId="{A5486B0B-841A-4CA0-83E7-219E432AE7A4}" destId="{0351A1F0-73CD-4CCE-84FC-752859085738}" srcOrd="1" destOrd="0" presId="urn:microsoft.com/office/officeart/2016/7/layout/VerticalSolidActionList"/>
    <dgm:cxn modelId="{D73978FF-1694-417B-BAD5-A3A8EB417976}" type="presParOf" srcId="{45140420-BAF2-48BC-B492-BAE03F410BCB}" destId="{07DEE674-C8F9-44AD-BBB2-065356B0D1F1}" srcOrd="5" destOrd="0" presId="urn:microsoft.com/office/officeart/2016/7/layout/VerticalSolidActionList"/>
    <dgm:cxn modelId="{5EEE3582-2614-44E0-8D3B-A738547027D7}" type="presParOf" srcId="{45140420-BAF2-48BC-B492-BAE03F410BCB}" destId="{B95DC42D-243E-487D-B1CF-F3F383599819}" srcOrd="6" destOrd="0" presId="urn:microsoft.com/office/officeart/2016/7/layout/VerticalSolidActionList"/>
    <dgm:cxn modelId="{08108B88-6BAE-47B0-A5D1-717840885358}" type="presParOf" srcId="{B95DC42D-243E-487D-B1CF-F3F383599819}" destId="{68BEF702-CB91-40C9-869D-F984FB1C6F1E}" srcOrd="0" destOrd="0" presId="urn:microsoft.com/office/officeart/2016/7/layout/VerticalSolidActionList"/>
    <dgm:cxn modelId="{D7548B28-4FD0-4FF9-93F1-F7112FB2E6A0}" type="presParOf" srcId="{B95DC42D-243E-487D-B1CF-F3F383599819}" destId="{4E3745C3-902C-4F18-926E-2D16B2B23A8E}" srcOrd="1" destOrd="0" presId="urn:microsoft.com/office/officeart/2016/7/layout/VerticalSolidActionList"/>
    <dgm:cxn modelId="{93DC4001-006E-47CE-8E59-6180568E6BB5}" type="presParOf" srcId="{45140420-BAF2-48BC-B492-BAE03F410BCB}" destId="{45FEB734-9DEF-4705-8A2B-7E111F246834}" srcOrd="7" destOrd="0" presId="urn:microsoft.com/office/officeart/2016/7/layout/VerticalSolidActionList"/>
    <dgm:cxn modelId="{3BC37C8A-D801-4A28-90C1-D548B96404D5}" type="presParOf" srcId="{45140420-BAF2-48BC-B492-BAE03F410BCB}" destId="{40A86B88-3311-4F48-B379-60AA69F4531C}" srcOrd="8" destOrd="0" presId="urn:microsoft.com/office/officeart/2016/7/layout/VerticalSolidActionList"/>
    <dgm:cxn modelId="{3B232EE8-6CE0-4D85-ACC6-F070E1FC6406}" type="presParOf" srcId="{40A86B88-3311-4F48-B379-60AA69F4531C}" destId="{8AA47E0D-2B13-4A5F-BCEB-03B3584C5550}" srcOrd="0" destOrd="0" presId="urn:microsoft.com/office/officeart/2016/7/layout/VerticalSolidActionList"/>
    <dgm:cxn modelId="{2B355276-EF27-4133-8EA2-1BA9E0CBF197}" type="presParOf" srcId="{40A86B88-3311-4F48-B379-60AA69F4531C}" destId="{277D7345-A1DE-4432-8F96-351FDAE8A113}" srcOrd="1" destOrd="0" presId="urn:microsoft.com/office/officeart/2016/7/layout/VerticalSolidActionList"/>
    <dgm:cxn modelId="{EC0FC822-AE5F-4FA1-B244-A89E7B16D825}" type="presParOf" srcId="{45140420-BAF2-48BC-B492-BAE03F410BCB}" destId="{B16FD7FE-6281-4F5F-9ECB-A21D722357E5}" srcOrd="9" destOrd="0" presId="urn:microsoft.com/office/officeart/2016/7/layout/VerticalSolidActionList"/>
    <dgm:cxn modelId="{EEA4E4FF-FDF5-4528-BE46-80A3EC63947C}" type="presParOf" srcId="{45140420-BAF2-48BC-B492-BAE03F410BCB}" destId="{F28C79DC-A773-484F-97E8-D48D76301991}" srcOrd="10" destOrd="0" presId="urn:microsoft.com/office/officeart/2016/7/layout/VerticalSolidActionList"/>
    <dgm:cxn modelId="{AEB3C99A-FB8D-4C4A-8D3B-549E93939E58}" type="presParOf" srcId="{F28C79DC-A773-484F-97E8-D48D76301991}" destId="{4141A3D2-60BC-43D4-B238-0D267299875A}" srcOrd="0" destOrd="0" presId="urn:microsoft.com/office/officeart/2016/7/layout/VerticalSolidActionList"/>
    <dgm:cxn modelId="{2E618469-F048-4CA5-A206-3230EAEF9B3B}" type="presParOf" srcId="{F28C79DC-A773-484F-97E8-D48D76301991}" destId="{9849ACBA-4491-4F55-ACD2-F837D529745A}"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8172A-BBB7-4754-A297-88AB99C9307E}">
      <dsp:nvSpPr>
        <dsp:cNvPr id="0" name=""/>
        <dsp:cNvSpPr/>
      </dsp:nvSpPr>
      <dsp:spPr>
        <a:xfrm>
          <a:off x="0" y="1945"/>
          <a:ext cx="5906327" cy="985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CDBECE-30A2-4387-88E3-80EFAAA8A208}">
      <dsp:nvSpPr>
        <dsp:cNvPr id="0" name=""/>
        <dsp:cNvSpPr/>
      </dsp:nvSpPr>
      <dsp:spPr>
        <a:xfrm>
          <a:off x="298217" y="223759"/>
          <a:ext cx="542213" cy="5422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9F17996-6CA4-422C-89B2-2D4D84ED6A4C}">
      <dsp:nvSpPr>
        <dsp:cNvPr id="0" name=""/>
        <dsp:cNvSpPr/>
      </dsp:nvSpPr>
      <dsp:spPr>
        <a:xfrm>
          <a:off x="1138648" y="1945"/>
          <a:ext cx="4767679" cy="985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335" tIns="104335" rIns="104335" bIns="104335" numCol="1" spcCol="1270" anchor="ctr" anchorCtr="0">
          <a:noAutofit/>
        </a:bodyPr>
        <a:lstStyle/>
        <a:p>
          <a:pPr marL="0" lvl="0" indent="0" algn="l" defTabSz="844550">
            <a:lnSpc>
              <a:spcPct val="90000"/>
            </a:lnSpc>
            <a:spcBef>
              <a:spcPct val="0"/>
            </a:spcBef>
            <a:spcAft>
              <a:spcPct val="35000"/>
            </a:spcAft>
            <a:buNone/>
          </a:pPr>
          <a:r>
            <a:rPr lang="en-US" sz="1900" kern="1200"/>
            <a:t>Appreciation</a:t>
          </a:r>
        </a:p>
      </dsp:txBody>
      <dsp:txXfrm>
        <a:off x="1138648" y="1945"/>
        <a:ext cx="4767679" cy="985843"/>
      </dsp:txXfrm>
    </dsp:sp>
    <dsp:sp modelId="{74F980C8-69A7-46DF-9037-A5C9353BDCBC}">
      <dsp:nvSpPr>
        <dsp:cNvPr id="0" name=""/>
        <dsp:cNvSpPr/>
      </dsp:nvSpPr>
      <dsp:spPr>
        <a:xfrm>
          <a:off x="0" y="1234249"/>
          <a:ext cx="5906327" cy="985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74B8F6-9E16-4EF9-A563-DBFFD58A0072}">
      <dsp:nvSpPr>
        <dsp:cNvPr id="0" name=""/>
        <dsp:cNvSpPr/>
      </dsp:nvSpPr>
      <dsp:spPr>
        <a:xfrm>
          <a:off x="298217" y="1456063"/>
          <a:ext cx="542213" cy="5422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350F83D-F3A6-420B-9CA3-8C1055C9BA10}">
      <dsp:nvSpPr>
        <dsp:cNvPr id="0" name=""/>
        <dsp:cNvSpPr/>
      </dsp:nvSpPr>
      <dsp:spPr>
        <a:xfrm>
          <a:off x="1138648" y="1234249"/>
          <a:ext cx="4767679" cy="985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335" tIns="104335" rIns="104335" bIns="104335" numCol="1" spcCol="1270" anchor="ctr" anchorCtr="0">
          <a:noAutofit/>
        </a:bodyPr>
        <a:lstStyle/>
        <a:p>
          <a:pPr marL="0" lvl="0" indent="0" algn="l" defTabSz="844550">
            <a:lnSpc>
              <a:spcPct val="90000"/>
            </a:lnSpc>
            <a:spcBef>
              <a:spcPct val="0"/>
            </a:spcBef>
            <a:spcAft>
              <a:spcPct val="35000"/>
            </a:spcAft>
            <a:buNone/>
          </a:pPr>
          <a:r>
            <a:rPr lang="en-US" sz="1900" kern="1200"/>
            <a:t>Coaching</a:t>
          </a:r>
        </a:p>
      </dsp:txBody>
      <dsp:txXfrm>
        <a:off x="1138648" y="1234249"/>
        <a:ext cx="4767679" cy="985843"/>
      </dsp:txXfrm>
    </dsp:sp>
    <dsp:sp modelId="{BAB9B971-5B6C-4A13-8431-1E13040998E4}">
      <dsp:nvSpPr>
        <dsp:cNvPr id="0" name=""/>
        <dsp:cNvSpPr/>
      </dsp:nvSpPr>
      <dsp:spPr>
        <a:xfrm>
          <a:off x="0" y="2466552"/>
          <a:ext cx="5906327" cy="985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C0E5C7-768E-477F-9115-04BA3118A3C3}">
      <dsp:nvSpPr>
        <dsp:cNvPr id="0" name=""/>
        <dsp:cNvSpPr/>
      </dsp:nvSpPr>
      <dsp:spPr>
        <a:xfrm>
          <a:off x="298217" y="2688367"/>
          <a:ext cx="542213" cy="5422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6880116-86F0-4B46-82D3-7817F2CD1880}">
      <dsp:nvSpPr>
        <dsp:cNvPr id="0" name=""/>
        <dsp:cNvSpPr/>
      </dsp:nvSpPr>
      <dsp:spPr>
        <a:xfrm>
          <a:off x="1138648" y="2466552"/>
          <a:ext cx="4767679" cy="985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335" tIns="104335" rIns="104335" bIns="104335" numCol="1" spcCol="1270" anchor="ctr" anchorCtr="0">
          <a:noAutofit/>
        </a:bodyPr>
        <a:lstStyle/>
        <a:p>
          <a:pPr marL="0" lvl="0" indent="0" algn="l" defTabSz="844550">
            <a:lnSpc>
              <a:spcPct val="90000"/>
            </a:lnSpc>
            <a:spcBef>
              <a:spcPct val="0"/>
            </a:spcBef>
            <a:spcAft>
              <a:spcPct val="35000"/>
            </a:spcAft>
            <a:buNone/>
          </a:pPr>
          <a:r>
            <a:rPr lang="en-US" sz="1900" kern="1200"/>
            <a:t>Evaluation</a:t>
          </a:r>
          <a:br>
            <a:rPr lang="en-US" sz="1900" kern="1200"/>
          </a:br>
          <a:br>
            <a:rPr lang="en-US" sz="1900" kern="1200"/>
          </a:br>
          <a:endParaRPr lang="en-US" sz="1900" kern="1200"/>
        </a:p>
      </dsp:txBody>
      <dsp:txXfrm>
        <a:off x="1138648" y="2466552"/>
        <a:ext cx="4767679" cy="985843"/>
      </dsp:txXfrm>
    </dsp:sp>
    <dsp:sp modelId="{340B5955-9E0D-47E5-ADE0-9FA29E48B795}">
      <dsp:nvSpPr>
        <dsp:cNvPr id="0" name=""/>
        <dsp:cNvSpPr/>
      </dsp:nvSpPr>
      <dsp:spPr>
        <a:xfrm>
          <a:off x="0" y="3698856"/>
          <a:ext cx="5906327" cy="985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BC41FD-A950-4934-88BB-AD003460C9A6}">
      <dsp:nvSpPr>
        <dsp:cNvPr id="0" name=""/>
        <dsp:cNvSpPr/>
      </dsp:nvSpPr>
      <dsp:spPr>
        <a:xfrm>
          <a:off x="298217" y="3920671"/>
          <a:ext cx="542213" cy="5422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8C05249-B5AB-4625-9E11-4C6456B40926}">
      <dsp:nvSpPr>
        <dsp:cNvPr id="0" name=""/>
        <dsp:cNvSpPr/>
      </dsp:nvSpPr>
      <dsp:spPr>
        <a:xfrm>
          <a:off x="1138648" y="3698856"/>
          <a:ext cx="4767679" cy="985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335" tIns="104335" rIns="104335" bIns="104335" numCol="1" spcCol="1270" anchor="ctr" anchorCtr="0">
          <a:noAutofit/>
        </a:bodyPr>
        <a:lstStyle/>
        <a:p>
          <a:pPr marL="0" lvl="0" indent="0" algn="l" defTabSz="844550">
            <a:lnSpc>
              <a:spcPct val="90000"/>
            </a:lnSpc>
            <a:spcBef>
              <a:spcPct val="0"/>
            </a:spcBef>
            <a:spcAft>
              <a:spcPct val="35000"/>
            </a:spcAft>
            <a:buNone/>
          </a:pPr>
          <a:r>
            <a:rPr lang="en-US" sz="1900" kern="1200"/>
            <a:t>Confusion and frustration can occur when forms get crossed</a:t>
          </a:r>
        </a:p>
      </dsp:txBody>
      <dsp:txXfrm>
        <a:off x="1138648" y="3698856"/>
        <a:ext cx="4767679" cy="9858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C19B3-2808-4B19-8301-4C2F500D3EA6}">
      <dsp:nvSpPr>
        <dsp:cNvPr id="0" name=""/>
        <dsp:cNvSpPr/>
      </dsp:nvSpPr>
      <dsp:spPr>
        <a:xfrm rot="5400000">
          <a:off x="3565030" y="-1323588"/>
          <a:ext cx="902545" cy="3780049"/>
        </a:xfrm>
        <a:prstGeom prst="round2Same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rtl="0">
            <a:lnSpc>
              <a:spcPct val="90000"/>
            </a:lnSpc>
            <a:spcBef>
              <a:spcPct val="0"/>
            </a:spcBef>
            <a:spcAft>
              <a:spcPct val="15000"/>
            </a:spcAft>
            <a:buChar char="•"/>
          </a:pPr>
          <a:r>
            <a:rPr lang="en-US" sz="2100" kern="1200" dirty="0">
              <a:latin typeface="Century Gothic" panose="020B0502020202020204"/>
            </a:rPr>
            <a:t>Direct deletions/Insertions</a:t>
          </a:r>
        </a:p>
        <a:p>
          <a:pPr marL="228600" lvl="1" indent="-228600" algn="l" defTabSz="933450">
            <a:lnSpc>
              <a:spcPct val="90000"/>
            </a:lnSpc>
            <a:spcBef>
              <a:spcPct val="0"/>
            </a:spcBef>
            <a:spcAft>
              <a:spcPct val="15000"/>
            </a:spcAft>
            <a:buChar char="•"/>
          </a:pPr>
          <a:r>
            <a:rPr lang="en-US" sz="2100" kern="1200" dirty="0">
              <a:latin typeface="Century Gothic" panose="020B0502020202020204"/>
            </a:rPr>
            <a:t>Sentence-Level</a:t>
          </a:r>
        </a:p>
      </dsp:txBody>
      <dsp:txXfrm rot="-5400000">
        <a:off x="2126279" y="159222"/>
        <a:ext cx="3735990" cy="814427"/>
      </dsp:txXfrm>
    </dsp:sp>
    <dsp:sp modelId="{A93D3AE0-4F0A-414D-A751-FF66185E9126}">
      <dsp:nvSpPr>
        <dsp:cNvPr id="0" name=""/>
        <dsp:cNvSpPr/>
      </dsp:nvSpPr>
      <dsp:spPr>
        <a:xfrm>
          <a:off x="0" y="2345"/>
          <a:ext cx="2126278" cy="1128181"/>
        </a:xfrm>
        <a:prstGeom prst="round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Century Gothic" panose="020B0502020202020204"/>
            </a:rPr>
            <a:t>Corrective</a:t>
          </a:r>
          <a:endParaRPr lang="en-US" sz="2600" kern="1200" dirty="0"/>
        </a:p>
      </dsp:txBody>
      <dsp:txXfrm>
        <a:off x="55073" y="57418"/>
        <a:ext cx="2016132" cy="1018035"/>
      </dsp:txXfrm>
    </dsp:sp>
    <dsp:sp modelId="{EC74D571-A35F-4982-B937-CC02FEFD9D4C}">
      <dsp:nvSpPr>
        <dsp:cNvPr id="0" name=""/>
        <dsp:cNvSpPr/>
      </dsp:nvSpPr>
      <dsp:spPr>
        <a:xfrm rot="5400000">
          <a:off x="3565030" y="-138997"/>
          <a:ext cx="902545" cy="3780049"/>
        </a:xfrm>
        <a:prstGeom prst="round2SameRect">
          <a:avLst/>
        </a:prstGeom>
        <a:solidFill>
          <a:schemeClr val="accent2">
            <a:tint val="40000"/>
            <a:alpha val="90000"/>
            <a:hueOff val="1146620"/>
            <a:satOff val="7333"/>
            <a:lumOff val="315"/>
            <a:alphaOff val="0"/>
          </a:schemeClr>
        </a:solidFill>
        <a:ln w="15875" cap="rnd" cmpd="sng" algn="ctr">
          <a:solidFill>
            <a:schemeClr val="accent2">
              <a:tint val="40000"/>
              <a:alpha val="90000"/>
              <a:hueOff val="1146620"/>
              <a:satOff val="7333"/>
              <a:lumOff val="3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latin typeface="Century Gothic" panose="020B0502020202020204"/>
            </a:rPr>
            <a:t>Discipline-Specific</a:t>
          </a:r>
        </a:p>
      </dsp:txBody>
      <dsp:txXfrm rot="-5400000">
        <a:off x="2126279" y="1343813"/>
        <a:ext cx="3735990" cy="814427"/>
      </dsp:txXfrm>
    </dsp:sp>
    <dsp:sp modelId="{3BF1B2F5-E78F-4854-8476-A467FEDCC727}">
      <dsp:nvSpPr>
        <dsp:cNvPr id="0" name=""/>
        <dsp:cNvSpPr/>
      </dsp:nvSpPr>
      <dsp:spPr>
        <a:xfrm>
          <a:off x="0" y="1186936"/>
          <a:ext cx="2126278" cy="1128181"/>
        </a:xfrm>
        <a:prstGeom prst="roundRect">
          <a:avLst/>
        </a:prstGeom>
        <a:solidFill>
          <a:schemeClr val="accent2">
            <a:hueOff val="653221"/>
            <a:satOff val="4575"/>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Century Gothic" panose="020B0502020202020204"/>
            </a:rPr>
            <a:t>Directive</a:t>
          </a:r>
          <a:endParaRPr lang="en-US" sz="2600" kern="1200" dirty="0"/>
        </a:p>
      </dsp:txBody>
      <dsp:txXfrm>
        <a:off x="55073" y="1242009"/>
        <a:ext cx="2016132" cy="1018035"/>
      </dsp:txXfrm>
    </dsp:sp>
    <dsp:sp modelId="{27E31A76-8FC9-4B0B-97B6-BE60EBD1F74F}">
      <dsp:nvSpPr>
        <dsp:cNvPr id="0" name=""/>
        <dsp:cNvSpPr/>
      </dsp:nvSpPr>
      <dsp:spPr>
        <a:xfrm rot="5400000">
          <a:off x="3565030" y="1045592"/>
          <a:ext cx="902545" cy="3780049"/>
        </a:xfrm>
        <a:prstGeom prst="round2SameRect">
          <a:avLst/>
        </a:prstGeom>
        <a:solidFill>
          <a:schemeClr val="accent2">
            <a:tint val="40000"/>
            <a:alpha val="90000"/>
            <a:hueOff val="2293240"/>
            <a:satOff val="14666"/>
            <a:lumOff val="629"/>
            <a:alphaOff val="0"/>
          </a:schemeClr>
        </a:solidFill>
        <a:ln w="15875" cap="rnd" cmpd="sng" algn="ctr">
          <a:solidFill>
            <a:schemeClr val="accent2">
              <a:tint val="40000"/>
              <a:alpha val="90000"/>
              <a:hueOff val="2293240"/>
              <a:satOff val="14666"/>
              <a:lumOff val="62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latin typeface="Century Gothic" panose="020B0502020202020204"/>
            </a:rPr>
            <a:t>Organization</a:t>
          </a:r>
        </a:p>
      </dsp:txBody>
      <dsp:txXfrm rot="-5400000">
        <a:off x="2126279" y="2528403"/>
        <a:ext cx="3735990" cy="814427"/>
      </dsp:txXfrm>
    </dsp:sp>
    <dsp:sp modelId="{D43E14E9-2370-4B7A-B62E-D6D58D5E44D7}">
      <dsp:nvSpPr>
        <dsp:cNvPr id="0" name=""/>
        <dsp:cNvSpPr/>
      </dsp:nvSpPr>
      <dsp:spPr>
        <a:xfrm>
          <a:off x="0" y="2371527"/>
          <a:ext cx="2126278" cy="1128181"/>
        </a:xfrm>
        <a:prstGeom prst="roundRect">
          <a:avLst/>
        </a:prstGeom>
        <a:solidFill>
          <a:schemeClr val="accent2">
            <a:hueOff val="1306442"/>
            <a:satOff val="9151"/>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Century Gothic" panose="020B0502020202020204"/>
            </a:rPr>
            <a:t>Interactive</a:t>
          </a:r>
          <a:endParaRPr lang="en-US" sz="2600" kern="1200" dirty="0"/>
        </a:p>
      </dsp:txBody>
      <dsp:txXfrm>
        <a:off x="55073" y="2426600"/>
        <a:ext cx="2016132" cy="1018035"/>
      </dsp:txXfrm>
    </dsp:sp>
    <dsp:sp modelId="{771E19B8-072E-449E-AA4A-4D521DDD3CE6}">
      <dsp:nvSpPr>
        <dsp:cNvPr id="0" name=""/>
        <dsp:cNvSpPr/>
      </dsp:nvSpPr>
      <dsp:spPr>
        <a:xfrm>
          <a:off x="0" y="3556117"/>
          <a:ext cx="2126278" cy="1128181"/>
        </a:xfrm>
        <a:prstGeom prst="roundRect">
          <a:avLst/>
        </a:prstGeom>
        <a:solidFill>
          <a:schemeClr val="accent2">
            <a:hueOff val="1959662"/>
            <a:satOff val="13726"/>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Century Gothic" panose="020B0502020202020204"/>
            </a:rPr>
            <a:t>Evaluative</a:t>
          </a:r>
          <a:endParaRPr lang="en-US" sz="2600" kern="1200" dirty="0"/>
        </a:p>
      </dsp:txBody>
      <dsp:txXfrm>
        <a:off x="55073" y="3611190"/>
        <a:ext cx="2016132" cy="10180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137E30-94B7-4F18-8642-EFB21468CFE1}">
      <dsp:nvSpPr>
        <dsp:cNvPr id="0" name=""/>
        <dsp:cNvSpPr/>
      </dsp:nvSpPr>
      <dsp:spPr>
        <a:xfrm>
          <a:off x="1145668" y="598"/>
          <a:ext cx="4582675" cy="778062"/>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917" tIns="197628" rIns="88917" bIns="197628" numCol="1" spcCol="1270" anchor="ctr" anchorCtr="0">
          <a:noAutofit/>
        </a:bodyPr>
        <a:lstStyle/>
        <a:p>
          <a:pPr marL="0" lvl="0" indent="0" algn="l" defTabSz="488950">
            <a:lnSpc>
              <a:spcPct val="90000"/>
            </a:lnSpc>
            <a:spcBef>
              <a:spcPct val="0"/>
            </a:spcBef>
            <a:spcAft>
              <a:spcPct val="35000"/>
            </a:spcAft>
            <a:buNone/>
          </a:pPr>
          <a:r>
            <a:rPr lang="en-US" sz="1100" kern="1200"/>
            <a:t>Consider writing a process-oriented, not necessarily product-oriented, especially for developing graduate writers.</a:t>
          </a:r>
        </a:p>
      </dsp:txBody>
      <dsp:txXfrm>
        <a:off x="1145668" y="598"/>
        <a:ext cx="4582675" cy="778062"/>
      </dsp:txXfrm>
    </dsp:sp>
    <dsp:sp modelId="{D4B49966-EC89-45EB-9408-10D87CA743BB}">
      <dsp:nvSpPr>
        <dsp:cNvPr id="0" name=""/>
        <dsp:cNvSpPr/>
      </dsp:nvSpPr>
      <dsp:spPr>
        <a:xfrm>
          <a:off x="0" y="598"/>
          <a:ext cx="1145668" cy="778062"/>
        </a:xfrm>
        <a:prstGeom prst="rect">
          <a:avLst/>
        </a:prstGeom>
        <a:blipFill rotWithShape="1">
          <a:blip xmlns:r="http://schemas.openxmlformats.org/officeDocument/2006/relationships" r:embed="rId1">
            <a:duotone>
              <a:schemeClr val="accent2">
                <a:hueOff val="0"/>
                <a:satOff val="0"/>
                <a:lumOff val="0"/>
                <a:alphaOff val="0"/>
                <a:tint val="98000"/>
                <a:lumMod val="102000"/>
              </a:schemeClr>
              <a:schemeClr val="accent2">
                <a:hueOff val="0"/>
                <a:satOff val="0"/>
                <a:lumOff val="0"/>
                <a:alphaOff val="0"/>
                <a:shade val="98000"/>
                <a:lumMod val="98000"/>
              </a:schemeClr>
            </a:duotone>
          </a:blip>
          <a:tile tx="0" ty="0" sx="100000" sy="100000" flip="none" algn="tl"/>
        </a:blipFill>
        <a:ln w="9525" cap="rnd"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60625" tIns="76855" rIns="60625" bIns="76855" numCol="1" spcCol="1270" anchor="ctr" anchorCtr="0">
          <a:noAutofit/>
        </a:bodyPr>
        <a:lstStyle/>
        <a:p>
          <a:pPr marL="0" lvl="0" indent="0" algn="ctr" defTabSz="622300">
            <a:lnSpc>
              <a:spcPct val="90000"/>
            </a:lnSpc>
            <a:spcBef>
              <a:spcPct val="0"/>
            </a:spcBef>
            <a:spcAft>
              <a:spcPct val="35000"/>
            </a:spcAft>
            <a:buNone/>
          </a:pPr>
          <a:r>
            <a:rPr lang="en-US" sz="1400" kern="1200"/>
            <a:t>Consider</a:t>
          </a:r>
        </a:p>
      </dsp:txBody>
      <dsp:txXfrm>
        <a:off x="0" y="598"/>
        <a:ext cx="1145668" cy="778062"/>
      </dsp:txXfrm>
    </dsp:sp>
    <dsp:sp modelId="{45600AB0-D790-40F2-B078-1025DEA980A7}">
      <dsp:nvSpPr>
        <dsp:cNvPr id="0" name=""/>
        <dsp:cNvSpPr/>
      </dsp:nvSpPr>
      <dsp:spPr>
        <a:xfrm>
          <a:off x="1145668" y="825344"/>
          <a:ext cx="4582675" cy="778062"/>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917" tIns="197628" rIns="88917" bIns="197628" numCol="1" spcCol="1270" anchor="ctr" anchorCtr="0">
          <a:noAutofit/>
        </a:bodyPr>
        <a:lstStyle/>
        <a:p>
          <a:pPr marL="0" lvl="0" indent="0" algn="l" defTabSz="488950">
            <a:lnSpc>
              <a:spcPct val="90000"/>
            </a:lnSpc>
            <a:spcBef>
              <a:spcPct val="0"/>
            </a:spcBef>
            <a:spcAft>
              <a:spcPct val="35000"/>
            </a:spcAft>
            <a:buNone/>
          </a:pPr>
          <a:r>
            <a:rPr lang="en-US" sz="1100" kern="1200"/>
            <a:t>Value and promote protected space and time to write.</a:t>
          </a:r>
        </a:p>
      </dsp:txBody>
      <dsp:txXfrm>
        <a:off x="1145668" y="825344"/>
        <a:ext cx="4582675" cy="778062"/>
      </dsp:txXfrm>
    </dsp:sp>
    <dsp:sp modelId="{0EF95A5D-8FF5-45D4-8339-C242EFBB6771}">
      <dsp:nvSpPr>
        <dsp:cNvPr id="0" name=""/>
        <dsp:cNvSpPr/>
      </dsp:nvSpPr>
      <dsp:spPr>
        <a:xfrm>
          <a:off x="0" y="825344"/>
          <a:ext cx="1145668" cy="778062"/>
        </a:xfrm>
        <a:prstGeom prst="rect">
          <a:avLst/>
        </a:prstGeom>
        <a:blipFill rotWithShape="1">
          <a:blip xmlns:r="http://schemas.openxmlformats.org/officeDocument/2006/relationships" r:embed="rId1">
            <a:duotone>
              <a:schemeClr val="accent3">
                <a:hueOff val="0"/>
                <a:satOff val="0"/>
                <a:lumOff val="0"/>
                <a:alphaOff val="0"/>
                <a:tint val="98000"/>
                <a:lumMod val="102000"/>
              </a:schemeClr>
              <a:schemeClr val="accent3">
                <a:hueOff val="0"/>
                <a:satOff val="0"/>
                <a:lumOff val="0"/>
                <a:alphaOff val="0"/>
                <a:shade val="98000"/>
                <a:lumMod val="98000"/>
              </a:schemeClr>
            </a:duotone>
          </a:blip>
          <a:tile tx="0" ty="0" sx="100000" sy="100000" flip="none" algn="tl"/>
        </a:blipFill>
        <a:ln w="9525" cap="rnd"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60625" tIns="76855" rIns="60625" bIns="76855" numCol="1" spcCol="1270" anchor="ctr" anchorCtr="0">
          <a:noAutofit/>
        </a:bodyPr>
        <a:lstStyle/>
        <a:p>
          <a:pPr marL="0" lvl="0" indent="0" algn="ctr" defTabSz="622300">
            <a:lnSpc>
              <a:spcPct val="90000"/>
            </a:lnSpc>
            <a:spcBef>
              <a:spcPct val="0"/>
            </a:spcBef>
            <a:spcAft>
              <a:spcPct val="35000"/>
            </a:spcAft>
            <a:buNone/>
          </a:pPr>
          <a:r>
            <a:rPr lang="en-US" sz="1400" kern="1200"/>
            <a:t>Value and promote</a:t>
          </a:r>
        </a:p>
      </dsp:txBody>
      <dsp:txXfrm>
        <a:off x="0" y="825344"/>
        <a:ext cx="1145668" cy="778062"/>
      </dsp:txXfrm>
    </dsp:sp>
    <dsp:sp modelId="{0351A1F0-73CD-4CCE-84FC-752859085738}">
      <dsp:nvSpPr>
        <dsp:cNvPr id="0" name=""/>
        <dsp:cNvSpPr/>
      </dsp:nvSpPr>
      <dsp:spPr>
        <a:xfrm>
          <a:off x="1145668" y="1650090"/>
          <a:ext cx="4582675" cy="778062"/>
        </a:xfrm>
        <a:prstGeom prst="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917" tIns="197628" rIns="88917" bIns="197628" numCol="1" spcCol="1270" anchor="ctr" anchorCtr="0">
          <a:noAutofit/>
        </a:bodyPr>
        <a:lstStyle/>
        <a:p>
          <a:pPr marL="0" lvl="0" indent="0" algn="l" defTabSz="488950">
            <a:lnSpc>
              <a:spcPct val="90000"/>
            </a:lnSpc>
            <a:spcBef>
              <a:spcPct val="0"/>
            </a:spcBef>
            <a:spcAft>
              <a:spcPct val="35000"/>
            </a:spcAft>
            <a:buNone/>
          </a:pPr>
          <a:r>
            <a:rPr lang="en-US" sz="1100" kern="1200"/>
            <a:t>Display a willingness to share writing at any stage knowing it will be charitably assessed, not torn apart.</a:t>
          </a:r>
        </a:p>
      </dsp:txBody>
      <dsp:txXfrm>
        <a:off x="1145668" y="1650090"/>
        <a:ext cx="4582675" cy="778062"/>
      </dsp:txXfrm>
    </dsp:sp>
    <dsp:sp modelId="{1AD73105-1E5C-4E2E-9508-62A6F7745ED1}">
      <dsp:nvSpPr>
        <dsp:cNvPr id="0" name=""/>
        <dsp:cNvSpPr/>
      </dsp:nvSpPr>
      <dsp:spPr>
        <a:xfrm>
          <a:off x="0" y="1650090"/>
          <a:ext cx="1145668" cy="778062"/>
        </a:xfrm>
        <a:prstGeom prst="rect">
          <a:avLst/>
        </a:prstGeom>
        <a:blipFill rotWithShape="1">
          <a:blip xmlns:r="http://schemas.openxmlformats.org/officeDocument/2006/relationships" r:embed="rId1">
            <a:duotone>
              <a:schemeClr val="accent4">
                <a:hueOff val="0"/>
                <a:satOff val="0"/>
                <a:lumOff val="0"/>
                <a:alphaOff val="0"/>
                <a:tint val="98000"/>
                <a:lumMod val="102000"/>
              </a:schemeClr>
              <a:schemeClr val="accent4">
                <a:hueOff val="0"/>
                <a:satOff val="0"/>
                <a:lumOff val="0"/>
                <a:alphaOff val="0"/>
                <a:shade val="98000"/>
                <a:lumMod val="98000"/>
              </a:schemeClr>
            </a:duotone>
          </a:blip>
          <a:tile tx="0" ty="0" sx="100000" sy="100000" flip="none" algn="tl"/>
        </a:blipFill>
        <a:ln w="9525" cap="rnd" cmpd="sng" algn="ctr">
          <a:solidFill>
            <a:schemeClr val="accent4">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60625" tIns="76855" rIns="60625" bIns="76855" numCol="1" spcCol="1270" anchor="ctr" anchorCtr="0">
          <a:noAutofit/>
        </a:bodyPr>
        <a:lstStyle/>
        <a:p>
          <a:pPr marL="0" lvl="0" indent="0" algn="ctr" defTabSz="622300">
            <a:lnSpc>
              <a:spcPct val="90000"/>
            </a:lnSpc>
            <a:spcBef>
              <a:spcPct val="0"/>
            </a:spcBef>
            <a:spcAft>
              <a:spcPct val="35000"/>
            </a:spcAft>
            <a:buNone/>
          </a:pPr>
          <a:r>
            <a:rPr lang="en-US" sz="1400" kern="1200"/>
            <a:t>Display</a:t>
          </a:r>
        </a:p>
      </dsp:txBody>
      <dsp:txXfrm>
        <a:off x="0" y="1650090"/>
        <a:ext cx="1145668" cy="778062"/>
      </dsp:txXfrm>
    </dsp:sp>
    <dsp:sp modelId="{4E3745C3-902C-4F18-926E-2D16B2B23A8E}">
      <dsp:nvSpPr>
        <dsp:cNvPr id="0" name=""/>
        <dsp:cNvSpPr/>
      </dsp:nvSpPr>
      <dsp:spPr>
        <a:xfrm>
          <a:off x="1145668" y="2474836"/>
          <a:ext cx="4582675" cy="778062"/>
        </a:xfrm>
        <a:prstGeom prst="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917" tIns="197628" rIns="88917" bIns="197628" numCol="1" spcCol="1270" anchor="ctr" anchorCtr="0">
          <a:noAutofit/>
        </a:bodyPr>
        <a:lstStyle/>
        <a:p>
          <a:pPr marL="0" lvl="0" indent="0" algn="l" defTabSz="488950">
            <a:lnSpc>
              <a:spcPct val="90000"/>
            </a:lnSpc>
            <a:spcBef>
              <a:spcPct val="0"/>
            </a:spcBef>
            <a:spcAft>
              <a:spcPct val="35000"/>
            </a:spcAft>
            <a:buNone/>
          </a:pPr>
          <a:r>
            <a:rPr lang="en-US" sz="1100" kern="1200"/>
            <a:t>Understand that every writer has different capabilities when it comes to production and quality.</a:t>
          </a:r>
        </a:p>
      </dsp:txBody>
      <dsp:txXfrm>
        <a:off x="1145668" y="2474836"/>
        <a:ext cx="4582675" cy="778062"/>
      </dsp:txXfrm>
    </dsp:sp>
    <dsp:sp modelId="{68BEF702-CB91-40C9-869D-F984FB1C6F1E}">
      <dsp:nvSpPr>
        <dsp:cNvPr id="0" name=""/>
        <dsp:cNvSpPr/>
      </dsp:nvSpPr>
      <dsp:spPr>
        <a:xfrm>
          <a:off x="0" y="2474836"/>
          <a:ext cx="1145668" cy="778062"/>
        </a:xfrm>
        <a:prstGeom prst="rect">
          <a:avLst/>
        </a:prstGeom>
        <a:blipFill rotWithShape="1">
          <a:blip xmlns:r="http://schemas.openxmlformats.org/officeDocument/2006/relationships" r:embed="rId1">
            <a:duotone>
              <a:schemeClr val="accent5">
                <a:hueOff val="0"/>
                <a:satOff val="0"/>
                <a:lumOff val="0"/>
                <a:alphaOff val="0"/>
                <a:tint val="98000"/>
                <a:lumMod val="102000"/>
              </a:schemeClr>
              <a:schemeClr val="accent5">
                <a:hueOff val="0"/>
                <a:satOff val="0"/>
                <a:lumOff val="0"/>
                <a:alphaOff val="0"/>
                <a:shade val="98000"/>
                <a:lumMod val="98000"/>
              </a:schemeClr>
            </a:duotone>
          </a:blip>
          <a:tile tx="0" ty="0" sx="100000" sy="100000" flip="none" algn="tl"/>
        </a:blipFill>
        <a:ln w="9525" cap="rnd"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60625" tIns="76855" rIns="60625" bIns="76855" numCol="1" spcCol="1270" anchor="ctr" anchorCtr="0">
          <a:noAutofit/>
        </a:bodyPr>
        <a:lstStyle/>
        <a:p>
          <a:pPr marL="0" lvl="0" indent="0" algn="ctr" defTabSz="622300">
            <a:lnSpc>
              <a:spcPct val="90000"/>
            </a:lnSpc>
            <a:spcBef>
              <a:spcPct val="0"/>
            </a:spcBef>
            <a:spcAft>
              <a:spcPct val="35000"/>
            </a:spcAft>
            <a:buNone/>
          </a:pPr>
          <a:r>
            <a:rPr lang="en-US" sz="1400" kern="1200"/>
            <a:t>Understand</a:t>
          </a:r>
        </a:p>
      </dsp:txBody>
      <dsp:txXfrm>
        <a:off x="0" y="2474836"/>
        <a:ext cx="1145668" cy="778062"/>
      </dsp:txXfrm>
    </dsp:sp>
    <dsp:sp modelId="{277D7345-A1DE-4432-8F96-351FDAE8A113}">
      <dsp:nvSpPr>
        <dsp:cNvPr id="0" name=""/>
        <dsp:cNvSpPr/>
      </dsp:nvSpPr>
      <dsp:spPr>
        <a:xfrm>
          <a:off x="1145668" y="3299582"/>
          <a:ext cx="4582675" cy="778062"/>
        </a:xfrm>
        <a:prstGeom prst="rect">
          <a:avLst/>
        </a:prstGeom>
        <a:solidFill>
          <a:schemeClr val="accent6">
            <a:tint val="40000"/>
            <a:alpha val="90000"/>
            <a:hueOff val="0"/>
            <a:satOff val="0"/>
            <a:lumOff val="0"/>
            <a:alphaOff val="0"/>
          </a:schemeClr>
        </a:solidFill>
        <a:ln w="9525" cap="rnd"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917" tIns="197628" rIns="88917" bIns="197628" numCol="1" spcCol="1270" anchor="ctr" anchorCtr="0">
          <a:noAutofit/>
        </a:bodyPr>
        <a:lstStyle/>
        <a:p>
          <a:pPr marL="0" lvl="0" indent="0" algn="l" defTabSz="488950">
            <a:lnSpc>
              <a:spcPct val="90000"/>
            </a:lnSpc>
            <a:spcBef>
              <a:spcPct val="0"/>
            </a:spcBef>
            <a:spcAft>
              <a:spcPct val="35000"/>
            </a:spcAft>
            <a:buNone/>
          </a:pPr>
          <a:r>
            <a:rPr lang="en-US" sz="1100" kern="1200"/>
            <a:t>Consciously choose to think about writing as a necessary aspect of graduate student professionalization that may or may not be enjoyable, but should not be fearsome, daunting, or debilitating.</a:t>
          </a:r>
        </a:p>
      </dsp:txBody>
      <dsp:txXfrm>
        <a:off x="1145668" y="3299582"/>
        <a:ext cx="4582675" cy="778062"/>
      </dsp:txXfrm>
    </dsp:sp>
    <dsp:sp modelId="{8AA47E0D-2B13-4A5F-BCEB-03B3584C5550}">
      <dsp:nvSpPr>
        <dsp:cNvPr id="0" name=""/>
        <dsp:cNvSpPr/>
      </dsp:nvSpPr>
      <dsp:spPr>
        <a:xfrm>
          <a:off x="0" y="3299582"/>
          <a:ext cx="1145668" cy="778062"/>
        </a:xfrm>
        <a:prstGeom prst="rect">
          <a:avLst/>
        </a:prstGeom>
        <a:blipFill rotWithShape="1">
          <a:blip xmlns:r="http://schemas.openxmlformats.org/officeDocument/2006/relationships" r:embed="rId1">
            <a:duotone>
              <a:schemeClr val="accent6">
                <a:hueOff val="0"/>
                <a:satOff val="0"/>
                <a:lumOff val="0"/>
                <a:alphaOff val="0"/>
                <a:tint val="98000"/>
                <a:lumMod val="102000"/>
              </a:schemeClr>
              <a:schemeClr val="accent6">
                <a:hueOff val="0"/>
                <a:satOff val="0"/>
                <a:lumOff val="0"/>
                <a:alphaOff val="0"/>
                <a:shade val="98000"/>
                <a:lumMod val="98000"/>
              </a:schemeClr>
            </a:duotone>
          </a:blip>
          <a:tile tx="0" ty="0" sx="100000" sy="100000" flip="none" algn="tl"/>
        </a:blipFill>
        <a:ln w="9525" cap="rnd" cmpd="sng" algn="ctr">
          <a:solidFill>
            <a:schemeClr val="accent6">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60625" tIns="76855" rIns="60625" bIns="76855" numCol="1" spcCol="1270" anchor="ctr" anchorCtr="0">
          <a:noAutofit/>
        </a:bodyPr>
        <a:lstStyle/>
        <a:p>
          <a:pPr marL="0" lvl="0" indent="0" algn="ctr" defTabSz="622300">
            <a:lnSpc>
              <a:spcPct val="90000"/>
            </a:lnSpc>
            <a:spcBef>
              <a:spcPct val="0"/>
            </a:spcBef>
            <a:spcAft>
              <a:spcPct val="35000"/>
            </a:spcAft>
            <a:buNone/>
          </a:pPr>
          <a:r>
            <a:rPr lang="en-US" sz="1400" kern="1200"/>
            <a:t>Choose</a:t>
          </a:r>
        </a:p>
      </dsp:txBody>
      <dsp:txXfrm>
        <a:off x="0" y="3299582"/>
        <a:ext cx="1145668" cy="778062"/>
      </dsp:txXfrm>
    </dsp:sp>
    <dsp:sp modelId="{9849ACBA-4491-4F55-ACD2-F837D529745A}">
      <dsp:nvSpPr>
        <dsp:cNvPr id="0" name=""/>
        <dsp:cNvSpPr/>
      </dsp:nvSpPr>
      <dsp:spPr>
        <a:xfrm>
          <a:off x="1145668" y="4124329"/>
          <a:ext cx="4582675" cy="778062"/>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917" tIns="197628" rIns="88917" bIns="197628" numCol="1" spcCol="1270" anchor="ctr" anchorCtr="0">
          <a:noAutofit/>
        </a:bodyPr>
        <a:lstStyle/>
        <a:p>
          <a:pPr marL="0" lvl="0" indent="0" algn="l" defTabSz="488950">
            <a:lnSpc>
              <a:spcPct val="90000"/>
            </a:lnSpc>
            <a:spcBef>
              <a:spcPct val="0"/>
            </a:spcBef>
            <a:spcAft>
              <a:spcPct val="35000"/>
            </a:spcAft>
            <a:buNone/>
          </a:pPr>
          <a:r>
            <a:rPr lang="en-US" sz="1100" kern="1200"/>
            <a:t>Nurture a culture where seeking assistance and feedback is normal and aligns with best writing and mentoring practices.</a:t>
          </a:r>
        </a:p>
      </dsp:txBody>
      <dsp:txXfrm>
        <a:off x="1145668" y="4124329"/>
        <a:ext cx="4582675" cy="778062"/>
      </dsp:txXfrm>
    </dsp:sp>
    <dsp:sp modelId="{4141A3D2-60BC-43D4-B238-0D267299875A}">
      <dsp:nvSpPr>
        <dsp:cNvPr id="0" name=""/>
        <dsp:cNvSpPr/>
      </dsp:nvSpPr>
      <dsp:spPr>
        <a:xfrm>
          <a:off x="0" y="4124329"/>
          <a:ext cx="1145668" cy="778062"/>
        </a:xfrm>
        <a:prstGeom prst="rect">
          <a:avLst/>
        </a:prstGeom>
        <a:blipFill rotWithShape="1">
          <a:blip xmlns:r="http://schemas.openxmlformats.org/officeDocument/2006/relationships" r:embed="rId1">
            <a:duotone>
              <a:schemeClr val="accent2">
                <a:hueOff val="0"/>
                <a:satOff val="0"/>
                <a:lumOff val="0"/>
                <a:alphaOff val="0"/>
                <a:tint val="98000"/>
                <a:lumMod val="102000"/>
              </a:schemeClr>
              <a:schemeClr val="accent2">
                <a:hueOff val="0"/>
                <a:satOff val="0"/>
                <a:lumOff val="0"/>
                <a:alphaOff val="0"/>
                <a:shade val="98000"/>
                <a:lumMod val="98000"/>
              </a:schemeClr>
            </a:duotone>
          </a:blip>
          <a:tile tx="0" ty="0" sx="100000" sy="100000" flip="none" algn="tl"/>
        </a:blipFill>
        <a:ln w="9525" cap="rnd"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60625" tIns="76855" rIns="60625" bIns="76855" numCol="1" spcCol="1270" anchor="ctr" anchorCtr="0">
          <a:noAutofit/>
        </a:bodyPr>
        <a:lstStyle/>
        <a:p>
          <a:pPr marL="0" lvl="0" indent="0" algn="ctr" defTabSz="622300">
            <a:lnSpc>
              <a:spcPct val="90000"/>
            </a:lnSpc>
            <a:spcBef>
              <a:spcPct val="0"/>
            </a:spcBef>
            <a:spcAft>
              <a:spcPct val="35000"/>
            </a:spcAft>
            <a:buNone/>
          </a:pPr>
          <a:r>
            <a:rPr lang="en-US" sz="1400" kern="1200"/>
            <a:t>Nurture</a:t>
          </a:r>
        </a:p>
      </dsp:txBody>
      <dsp:txXfrm>
        <a:off x="0" y="4124329"/>
        <a:ext cx="1145668" cy="77806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dirty="0"/>
              <a:t>Click to edit Master title style</a:t>
            </a:r>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8B9EBBA-996F-894A-B54A-D6246ED52CEA}"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9151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dirty="0"/>
              <a:t>Click to edit Master title style</a:t>
            </a:r>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9156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dirty="0"/>
              <a:t>Click to edit Master title style</a:t>
            </a:r>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dirty="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65842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dirty="0"/>
              <a:t>Click to edit Master title style</a:t>
            </a:r>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dirty="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4/4/2025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59468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6C52C72-DE31-F449-A4ED-4C594FD91407}"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76454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D62726E-379B-B349-9EED-81ED093FA806}"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5994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dirty="0"/>
              <a:t>Click to edit Master title style</a:t>
            </a:r>
          </a:p>
        </p:txBody>
      </p:sp>
      <p:sp>
        <p:nvSpPr>
          <p:cNvPr id="3" name="Content Placeholder 2"/>
          <p:cNvSpPr>
            <a:spLocks noGrp="1"/>
          </p:cNvSpPr>
          <p:nvPr>
            <p:ph idx="1"/>
          </p:nvPr>
        </p:nvSpPr>
        <p:spPr>
          <a:xfrm>
            <a:off x="818712" y="2222287"/>
            <a:ext cx="10554574" cy="363651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B3A1323-8D79-1946-B0D7-40001CF92E9D}"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1290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dirty="0"/>
              <a:t>Click to edit Master title style</a:t>
            </a:r>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88564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7302355-E14B-8545-A8F8-0FE83CC9D524}" type="datetimeFigureOut">
              <a:rPr lang="en-US" dirty="0"/>
              <a:pPr/>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8944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02640F58-564D-2B4F-AE67-E407BA4FCF45}" type="datetimeFigureOut">
              <a:rPr lang="en-US" dirty="0"/>
              <a:pPr/>
              <a:t>4/4/2025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16415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13A34C8-038E-2045-AF43-DF7DBB8E0E9E}" type="datetimeFigureOut">
              <a:rPr lang="en-US" dirty="0"/>
              <a:pPr/>
              <a:t>4/4/2025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24904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263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4855633" y="446088"/>
            <a:ext cx="6252633" cy="5414963"/>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5718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dirty="0"/>
              <a:t>Click to edit Master title style</a:t>
            </a:r>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4/4/2025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13703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dirty="0"/>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4/4/2025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50696982"/>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65111-C2DA-2CBE-1BC7-8158201D087C}"/>
              </a:ext>
            </a:extLst>
          </p:cNvPr>
          <p:cNvSpPr>
            <a:spLocks noGrp="1"/>
          </p:cNvSpPr>
          <p:nvPr>
            <p:ph type="ctrTitle"/>
          </p:nvPr>
        </p:nvSpPr>
        <p:spPr/>
        <p:txBody>
          <a:bodyPr/>
          <a:lstStyle/>
          <a:p>
            <a:r>
              <a:rPr lang="en-US" dirty="0">
                <a:cs typeface="Calibri Light"/>
              </a:rPr>
              <a:t>Working </a:t>
            </a:r>
            <a:r>
              <a:rPr lang="en-US" i="1" dirty="0">
                <a:cs typeface="Calibri Light"/>
              </a:rPr>
              <a:t>with</a:t>
            </a:r>
            <a:r>
              <a:rPr lang="en-US" dirty="0">
                <a:cs typeface="Calibri Light"/>
              </a:rPr>
              <a:t> Feedback</a:t>
            </a:r>
            <a:endParaRPr lang="en-US" dirty="0"/>
          </a:p>
        </p:txBody>
      </p:sp>
      <p:sp>
        <p:nvSpPr>
          <p:cNvPr id="3" name="Subtitle 2">
            <a:extLst>
              <a:ext uri="{FF2B5EF4-FFF2-40B4-BE49-F238E27FC236}">
                <a16:creationId xmlns:a16="http://schemas.microsoft.com/office/drawing/2014/main" id="{42132D97-7497-3EC6-9FB1-DCF3C755028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47980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44D0BD74-2F0E-4D34-9C06-662E0DE5F0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451F2AB-3861-48C5-9859-786EBCA8CB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23">
            <a:extLst>
              <a:ext uri="{FF2B5EF4-FFF2-40B4-BE49-F238E27FC236}">
                <a16:creationId xmlns:a16="http://schemas.microsoft.com/office/drawing/2014/main" id="{F11FBB6F-8451-472C-98A6-5FE42988D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DB64FFD-BE6E-ABA8-D552-E835C0E5385E}"/>
              </a:ext>
            </a:extLst>
          </p:cNvPr>
          <p:cNvSpPr>
            <a:spLocks noGrp="1"/>
          </p:cNvSpPr>
          <p:nvPr>
            <p:ph type="title"/>
          </p:nvPr>
        </p:nvSpPr>
        <p:spPr>
          <a:xfrm>
            <a:off x="451515" y="447188"/>
            <a:ext cx="3675318" cy="5468700"/>
          </a:xfrm>
        </p:spPr>
        <p:txBody>
          <a:bodyPr vert="horz" lIns="91440" tIns="45720" rIns="91440" bIns="45720" rtlCol="0" anchor="ctr">
            <a:normAutofit/>
          </a:bodyPr>
          <a:lstStyle/>
          <a:p>
            <a:r>
              <a:rPr lang="en-US" sz="3200"/>
              <a:t>Provide Clarity</a:t>
            </a:r>
          </a:p>
        </p:txBody>
      </p:sp>
      <p:sp>
        <p:nvSpPr>
          <p:cNvPr id="3" name="Content Placeholder 2">
            <a:extLst>
              <a:ext uri="{FF2B5EF4-FFF2-40B4-BE49-F238E27FC236}">
                <a16:creationId xmlns:a16="http://schemas.microsoft.com/office/drawing/2014/main" id="{30A1428B-D768-4934-A4B5-379B11366863}"/>
              </a:ext>
            </a:extLst>
          </p:cNvPr>
          <p:cNvSpPr>
            <a:spLocks noGrp="1"/>
          </p:cNvSpPr>
          <p:nvPr>
            <p:ph sz="half" idx="1"/>
          </p:nvPr>
        </p:nvSpPr>
        <p:spPr>
          <a:xfrm>
            <a:off x="4989143" y="447188"/>
            <a:ext cx="6585235" cy="3632200"/>
          </a:xfrm>
        </p:spPr>
        <p:txBody>
          <a:bodyPr vert="horz" lIns="91440" tIns="45720" rIns="91440" bIns="45720" rtlCol="0" anchor="ctr">
            <a:normAutofit/>
          </a:bodyPr>
          <a:lstStyle/>
          <a:p>
            <a:r>
              <a:rPr lang="en-US" sz="1600" dirty="0">
                <a:solidFill>
                  <a:schemeClr val="bg1">
                    <a:lumMod val="85000"/>
                    <a:lumOff val="15000"/>
                  </a:schemeClr>
                </a:solidFill>
              </a:rPr>
              <a:t>Some comments may be suggestions, and some might be absolutes (something "has to be" a certain way)</a:t>
            </a:r>
          </a:p>
          <a:p>
            <a:r>
              <a:rPr lang="en-US" sz="1600" dirty="0">
                <a:solidFill>
                  <a:schemeClr val="bg1">
                    <a:lumMod val="85000"/>
                    <a:lumOff val="15000"/>
                  </a:schemeClr>
                </a:solidFill>
              </a:rPr>
              <a:t>Consider the stage of the writing and distinguish between structural concerns and surface-level concerns.</a:t>
            </a:r>
          </a:p>
          <a:p>
            <a:r>
              <a:rPr lang="en-US" sz="1600" dirty="0">
                <a:solidFill>
                  <a:schemeClr val="bg1">
                    <a:lumMod val="85000"/>
                    <a:lumOff val="15000"/>
                  </a:schemeClr>
                </a:solidFill>
              </a:rPr>
              <a:t>If the advisor provided both summative comments and in-text comments, help the student navigate next steps.</a:t>
            </a:r>
          </a:p>
        </p:txBody>
      </p:sp>
      <p:pic>
        <p:nvPicPr>
          <p:cNvPr id="5" name="Content Placeholder 4" descr="A white text on a white background&#10;&#10;Description automatically generated">
            <a:extLst>
              <a:ext uri="{FF2B5EF4-FFF2-40B4-BE49-F238E27FC236}">
                <a16:creationId xmlns:a16="http://schemas.microsoft.com/office/drawing/2014/main" id="{78684B66-F180-FF86-454E-048AE2974656}"/>
              </a:ext>
            </a:extLst>
          </p:cNvPr>
          <p:cNvPicPr>
            <a:picLocks noGrp="1" noChangeAspect="1"/>
          </p:cNvPicPr>
          <p:nvPr>
            <p:ph sz="half" idx="2"/>
          </p:nvPr>
        </p:nvPicPr>
        <p:blipFill>
          <a:blip r:embed="rId2"/>
          <a:stretch>
            <a:fillRect/>
          </a:stretch>
        </p:blipFill>
        <p:spPr>
          <a:xfrm>
            <a:off x="985620" y="3727712"/>
            <a:ext cx="10588758" cy="2041753"/>
          </a:xfrm>
          <a:prstGeom prst="roundRect">
            <a:avLst>
              <a:gd name="adj" fmla="val 3876"/>
            </a:avLst>
          </a:prstGeom>
          <a:ln>
            <a:solidFill>
              <a:schemeClr val="accent1"/>
            </a:solidFill>
          </a:ln>
          <a:effectLst/>
        </p:spPr>
      </p:pic>
      <p:sp>
        <p:nvSpPr>
          <p:cNvPr id="4" name="Rectangle 3">
            <a:extLst>
              <a:ext uri="{FF2B5EF4-FFF2-40B4-BE49-F238E27FC236}">
                <a16:creationId xmlns:a16="http://schemas.microsoft.com/office/drawing/2014/main" id="{3BE8E7B3-7DA5-FAA4-97AF-6486AB623707}"/>
              </a:ext>
            </a:extLst>
          </p:cNvPr>
          <p:cNvSpPr/>
          <p:nvPr/>
        </p:nvSpPr>
        <p:spPr>
          <a:xfrm>
            <a:off x="8708571" y="4767943"/>
            <a:ext cx="1219200" cy="653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7529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44D0BD74-2F0E-4D34-9C06-662E0DE5F0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451F2AB-3861-48C5-9859-786EBCA8CB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23">
            <a:extLst>
              <a:ext uri="{FF2B5EF4-FFF2-40B4-BE49-F238E27FC236}">
                <a16:creationId xmlns:a16="http://schemas.microsoft.com/office/drawing/2014/main" id="{F11FBB6F-8451-472C-98A6-5FE42988D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DB64FFD-BE6E-ABA8-D552-E835C0E5385E}"/>
              </a:ext>
            </a:extLst>
          </p:cNvPr>
          <p:cNvSpPr>
            <a:spLocks noGrp="1"/>
          </p:cNvSpPr>
          <p:nvPr>
            <p:ph type="title"/>
          </p:nvPr>
        </p:nvSpPr>
        <p:spPr>
          <a:xfrm>
            <a:off x="451515" y="447188"/>
            <a:ext cx="3675318" cy="5468700"/>
          </a:xfrm>
        </p:spPr>
        <p:txBody>
          <a:bodyPr vert="horz" lIns="91440" tIns="45720" rIns="91440" bIns="45720" rtlCol="0" anchor="ctr">
            <a:normAutofit/>
          </a:bodyPr>
          <a:lstStyle/>
          <a:p>
            <a:r>
              <a:rPr lang="en-US" sz="3200"/>
              <a:t>Offer Encouragement</a:t>
            </a:r>
          </a:p>
        </p:txBody>
      </p:sp>
      <p:sp>
        <p:nvSpPr>
          <p:cNvPr id="3" name="Content Placeholder 2">
            <a:extLst>
              <a:ext uri="{FF2B5EF4-FFF2-40B4-BE49-F238E27FC236}">
                <a16:creationId xmlns:a16="http://schemas.microsoft.com/office/drawing/2014/main" id="{30A1428B-D768-4934-A4B5-379B11366863}"/>
              </a:ext>
            </a:extLst>
          </p:cNvPr>
          <p:cNvSpPr>
            <a:spLocks noGrp="1"/>
          </p:cNvSpPr>
          <p:nvPr>
            <p:ph sz="half" idx="1"/>
          </p:nvPr>
        </p:nvSpPr>
        <p:spPr>
          <a:xfrm>
            <a:off x="4989143" y="447188"/>
            <a:ext cx="6585235" cy="3632200"/>
          </a:xfrm>
        </p:spPr>
        <p:txBody>
          <a:bodyPr vert="horz" lIns="91440" tIns="45720" rIns="91440" bIns="45720" rtlCol="0" anchor="ctr">
            <a:normAutofit/>
          </a:bodyPr>
          <a:lstStyle/>
          <a:p>
            <a:r>
              <a:rPr lang="en-US" sz="1600">
                <a:solidFill>
                  <a:schemeClr val="bg1">
                    <a:lumMod val="85000"/>
                    <a:lumOff val="15000"/>
                  </a:schemeClr>
                </a:solidFill>
              </a:rPr>
              <a:t>Most feedback leans towards the "negative" or "corrective": tell them what they're doing well!</a:t>
            </a:r>
          </a:p>
          <a:p>
            <a:r>
              <a:rPr lang="en-US" sz="1600">
                <a:solidFill>
                  <a:schemeClr val="bg1">
                    <a:lumMod val="85000"/>
                    <a:lumOff val="15000"/>
                  </a:schemeClr>
                </a:solidFill>
              </a:rPr>
              <a:t>If a comment doesn't make sense in the context of the text, you can reassure the student</a:t>
            </a:r>
          </a:p>
          <a:p>
            <a:r>
              <a:rPr lang="en-US" sz="1600">
                <a:solidFill>
                  <a:schemeClr val="bg1">
                    <a:lumMod val="85000"/>
                    <a:lumOff val="15000"/>
                  </a:schemeClr>
                </a:solidFill>
              </a:rPr>
              <a:t>Affirm that feedback can be difficult, and that it's normal to have feelings about it</a:t>
            </a:r>
          </a:p>
        </p:txBody>
      </p:sp>
      <p:pic>
        <p:nvPicPr>
          <p:cNvPr id="5" name="Content Placeholder 4" descr="A screenshot of a computer&#10;&#10;Description automatically generated">
            <a:extLst>
              <a:ext uri="{FF2B5EF4-FFF2-40B4-BE49-F238E27FC236}">
                <a16:creationId xmlns:a16="http://schemas.microsoft.com/office/drawing/2014/main" id="{CB8D917F-35A8-9C23-25EC-49CE60E24421}"/>
              </a:ext>
            </a:extLst>
          </p:cNvPr>
          <p:cNvPicPr>
            <a:picLocks noGrp="1" noChangeAspect="1"/>
          </p:cNvPicPr>
          <p:nvPr>
            <p:ph sz="half" idx="2"/>
          </p:nvPr>
        </p:nvPicPr>
        <p:blipFill>
          <a:blip r:embed="rId2"/>
          <a:stretch>
            <a:fillRect/>
          </a:stretch>
        </p:blipFill>
        <p:spPr>
          <a:xfrm>
            <a:off x="1747620" y="4411431"/>
            <a:ext cx="9983996" cy="1581460"/>
          </a:xfrm>
          <a:prstGeom prst="roundRect">
            <a:avLst>
              <a:gd name="adj" fmla="val 3876"/>
            </a:avLst>
          </a:prstGeom>
          <a:ln>
            <a:solidFill>
              <a:schemeClr val="accent1"/>
            </a:solidFill>
          </a:ln>
          <a:effectLst/>
        </p:spPr>
      </p:pic>
      <p:sp>
        <p:nvSpPr>
          <p:cNvPr id="4" name="Rectangle 3">
            <a:extLst>
              <a:ext uri="{FF2B5EF4-FFF2-40B4-BE49-F238E27FC236}">
                <a16:creationId xmlns:a16="http://schemas.microsoft.com/office/drawing/2014/main" id="{19D5ECF3-5530-DFAE-6126-3DEC6FD15383}"/>
              </a:ext>
            </a:extLst>
          </p:cNvPr>
          <p:cNvSpPr/>
          <p:nvPr/>
        </p:nvSpPr>
        <p:spPr>
          <a:xfrm>
            <a:off x="8937171" y="4963885"/>
            <a:ext cx="914400" cy="8708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1099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CC44-393A-AC43-A4FB-B72BF86F751A}"/>
              </a:ext>
            </a:extLst>
          </p:cNvPr>
          <p:cNvSpPr>
            <a:spLocks noGrp="1"/>
          </p:cNvSpPr>
          <p:nvPr>
            <p:ph type="title"/>
          </p:nvPr>
        </p:nvSpPr>
        <p:spPr/>
        <p:txBody>
          <a:bodyPr/>
          <a:lstStyle/>
          <a:p>
            <a:r>
              <a:rPr lang="en-US" dirty="0"/>
              <a:t>Follow-up Questions</a:t>
            </a:r>
          </a:p>
        </p:txBody>
      </p:sp>
      <p:sp>
        <p:nvSpPr>
          <p:cNvPr id="3" name="Text Placeholder 2">
            <a:extLst>
              <a:ext uri="{FF2B5EF4-FFF2-40B4-BE49-F238E27FC236}">
                <a16:creationId xmlns:a16="http://schemas.microsoft.com/office/drawing/2014/main" id="{57C3876C-FDD1-46C0-708A-0E6408B9A545}"/>
              </a:ext>
            </a:extLst>
          </p:cNvPr>
          <p:cNvSpPr>
            <a:spLocks noGrp="1"/>
          </p:cNvSpPr>
          <p:nvPr>
            <p:ph type="body" idx="1"/>
          </p:nvPr>
        </p:nvSpPr>
        <p:spPr/>
        <p:txBody>
          <a:bodyPr/>
          <a:lstStyle/>
          <a:p>
            <a:r>
              <a:rPr lang="en-US" dirty="0"/>
              <a:t>If you and the student are still puzzled by the feedback or particular comments, you can also help the student frame their follow-up to the instructor.</a:t>
            </a:r>
          </a:p>
        </p:txBody>
      </p:sp>
      <p:sp>
        <p:nvSpPr>
          <p:cNvPr id="4" name="Text Placeholder 3">
            <a:extLst>
              <a:ext uri="{FF2B5EF4-FFF2-40B4-BE49-F238E27FC236}">
                <a16:creationId xmlns:a16="http://schemas.microsoft.com/office/drawing/2014/main" id="{3B539C3E-D59C-E46C-C5EF-E1F96482FDD2}"/>
              </a:ext>
            </a:extLst>
          </p:cNvPr>
          <p:cNvSpPr>
            <a:spLocks noGrp="1"/>
          </p:cNvSpPr>
          <p:nvPr>
            <p:ph type="body" sz="quarter" idx="16"/>
          </p:nvPr>
        </p:nvSpPr>
        <p:spPr/>
        <p:txBody>
          <a:bodyPr>
            <a:normAutofit fontScale="85000" lnSpcReduction="20000"/>
          </a:bodyPr>
          <a:lstStyle/>
          <a:p>
            <a:r>
              <a:rPr lang="en-US"/>
              <a:t>Hello Dr. Darcy,</a:t>
            </a:r>
          </a:p>
          <a:p>
            <a:r>
              <a:rPr lang="en-US" dirty="0"/>
              <a:t>Thank you for the feedback on my most recent draft. I appreciated your attention to X, and your thoughts on my </a:t>
            </a:r>
            <a:r>
              <a:rPr lang="en-US" err="1"/>
              <a:t>methodolgy</a:t>
            </a:r>
            <a:r>
              <a:rPr lang="en-US" dirty="0"/>
              <a:t> section. Before I begin revising, I did have a couple of clarifying questions about your comments on my analysis section</a:t>
            </a:r>
            <a:br>
              <a:rPr lang="en-US" dirty="0"/>
            </a:br>
            <a:br>
              <a:rPr lang="en-US" dirty="0"/>
            </a:br>
            <a:r>
              <a:rPr lang="en-US" dirty="0"/>
              <a:t>On page 12 you say "</a:t>
            </a:r>
            <a:r>
              <a:rPr lang="en-US" err="1"/>
              <a:t>xxxxx</a:t>
            </a:r>
            <a:r>
              <a:rPr lang="en-US" dirty="0"/>
              <a:t>," but I was under the impression that I needed to save that clarification for my discussion section. Should I explain the data on page 12 and repeat that explanation later in my discussion? </a:t>
            </a:r>
            <a:br>
              <a:rPr lang="en-US" dirty="0"/>
            </a:br>
            <a:br>
              <a:rPr lang="en-US" dirty="0"/>
            </a:br>
            <a:r>
              <a:rPr lang="en-US"/>
              <a:t>Thank you again for your time!</a:t>
            </a:r>
          </a:p>
          <a:p>
            <a:r>
              <a:rPr lang="en-US" dirty="0"/>
              <a:t>Sincerely,</a:t>
            </a:r>
          </a:p>
          <a:p>
            <a:r>
              <a:rPr lang="en-US" dirty="0"/>
              <a:t>Student</a:t>
            </a:r>
          </a:p>
        </p:txBody>
      </p:sp>
    </p:spTree>
    <p:extLst>
      <p:ext uri="{BB962C8B-B14F-4D97-AF65-F5344CB8AC3E}">
        <p14:creationId xmlns:p14="http://schemas.microsoft.com/office/powerpoint/2010/main" val="627081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8C31B-11FA-7302-07BA-68093484C04C}"/>
              </a:ext>
            </a:extLst>
          </p:cNvPr>
          <p:cNvSpPr>
            <a:spLocks noGrp="1"/>
          </p:cNvSpPr>
          <p:nvPr>
            <p:ph type="title"/>
          </p:nvPr>
        </p:nvSpPr>
        <p:spPr/>
        <p:txBody>
          <a:bodyPr/>
          <a:lstStyle/>
          <a:p>
            <a:r>
              <a:rPr lang="en-US" dirty="0"/>
              <a:t>Future Feedback</a:t>
            </a:r>
          </a:p>
        </p:txBody>
      </p:sp>
      <p:sp>
        <p:nvSpPr>
          <p:cNvPr id="3" name="Content Placeholder 2">
            <a:extLst>
              <a:ext uri="{FF2B5EF4-FFF2-40B4-BE49-F238E27FC236}">
                <a16:creationId xmlns:a16="http://schemas.microsoft.com/office/drawing/2014/main" id="{F0BE3433-001D-ABC1-656F-1957CE0B3792}"/>
              </a:ext>
            </a:extLst>
          </p:cNvPr>
          <p:cNvSpPr>
            <a:spLocks noGrp="1"/>
          </p:cNvSpPr>
          <p:nvPr>
            <p:ph type="body" idx="1"/>
          </p:nvPr>
        </p:nvSpPr>
        <p:spPr/>
        <p:txBody>
          <a:bodyPr/>
          <a:lstStyle/>
          <a:p>
            <a:r>
              <a:rPr lang="en-US" dirty="0"/>
              <a:t>We can also help students make the most out of their advisor feedback in the future: ask specific questions!</a:t>
            </a:r>
          </a:p>
        </p:txBody>
      </p:sp>
      <p:sp>
        <p:nvSpPr>
          <p:cNvPr id="4" name="Text Placeholder 3">
            <a:extLst>
              <a:ext uri="{FF2B5EF4-FFF2-40B4-BE49-F238E27FC236}">
                <a16:creationId xmlns:a16="http://schemas.microsoft.com/office/drawing/2014/main" id="{36AF8E88-2AC7-F289-3D45-D6579626C38A}"/>
              </a:ext>
            </a:extLst>
          </p:cNvPr>
          <p:cNvSpPr>
            <a:spLocks noGrp="1"/>
          </p:cNvSpPr>
          <p:nvPr>
            <p:ph type="body" sz="quarter" idx="16"/>
          </p:nvPr>
        </p:nvSpPr>
        <p:spPr>
          <a:xfrm>
            <a:off x="6467361" y="545675"/>
            <a:ext cx="5381625" cy="5968558"/>
          </a:xfrm>
        </p:spPr>
        <p:txBody>
          <a:bodyPr>
            <a:normAutofit fontScale="62500" lnSpcReduction="20000"/>
          </a:bodyPr>
          <a:lstStyle/>
          <a:p>
            <a:r>
              <a:rPr lang="en-US" dirty="0"/>
              <a:t>Sample:</a:t>
            </a:r>
          </a:p>
          <a:p>
            <a:pPr>
              <a:spcBef>
                <a:spcPts val="0"/>
              </a:spcBef>
              <a:spcAft>
                <a:spcPts val="0"/>
              </a:spcAft>
            </a:pPr>
            <a:r>
              <a:rPr lang="en-US">
                <a:ea typeface="+mn-lt"/>
                <a:cs typeface="+mn-lt"/>
              </a:rPr>
              <a:t>Good afternoon Dr. X,</a:t>
            </a:r>
            <a:endParaRPr lang="en-US" dirty="0">
              <a:ea typeface="+mn-lt"/>
              <a:cs typeface="+mn-lt"/>
            </a:endParaRPr>
          </a:p>
          <a:p>
            <a:pPr>
              <a:spcBef>
                <a:spcPts val="0"/>
              </a:spcBef>
              <a:spcAft>
                <a:spcPts val="0"/>
              </a:spcAft>
            </a:pPr>
            <a:endParaRPr lang="en-US" dirty="0">
              <a:ea typeface="+mn-lt"/>
              <a:cs typeface="+mn-lt"/>
            </a:endParaRPr>
          </a:p>
          <a:p>
            <a:pPr>
              <a:spcBef>
                <a:spcPts val="0"/>
              </a:spcBef>
              <a:spcAft>
                <a:spcPts val="0"/>
              </a:spcAft>
            </a:pPr>
            <a:r>
              <a:rPr lang="en-US">
                <a:ea typeface="+mn-lt"/>
                <a:cs typeface="+mn-lt"/>
              </a:rPr>
              <a:t>I have finished my rough draft of Chapter 2, "Don't Shoot the Messenger, Please: Embodied Networks in </a:t>
            </a:r>
            <a:r>
              <a:rPr lang="en-US" i="1">
                <a:ea typeface="+mn-lt"/>
                <a:cs typeface="+mn-lt"/>
              </a:rPr>
              <a:t>Antony &amp; Cleopatra." </a:t>
            </a:r>
            <a:r>
              <a:rPr lang="en-US">
                <a:ea typeface="+mn-lt"/>
                <a:cs typeface="+mn-lt"/>
              </a:rPr>
              <a:t>Right now, this chapter is structured around the ways that Cleopatra, Antony, and Caesar interact with Messenger figures in the play, and I've added the McLuhan section to provide a counterpoint to the Shakespeare scholars who are arguing that the "medium is the message." Those scholars seem to erase the agency of the Messengers when they implement McLuhan's theory, so I want to provide the original language in order to correct its usage. The thesis of this chapter, in its current form is: "In Antony &amp; Cleopatra, Shakespeare builds a vast and complex network of minor characters who are simultaneously fighting for their function and for their lives." </a:t>
            </a:r>
            <a:endParaRPr lang="en-US" dirty="0">
              <a:ea typeface="+mn-lt"/>
              <a:cs typeface="+mn-lt"/>
            </a:endParaRPr>
          </a:p>
          <a:p>
            <a:pPr>
              <a:spcBef>
                <a:spcPts val="0"/>
              </a:spcBef>
              <a:spcAft>
                <a:spcPts val="0"/>
              </a:spcAft>
            </a:pPr>
            <a:endParaRPr lang="en-US" dirty="0">
              <a:ea typeface="+mn-lt"/>
              <a:cs typeface="+mn-lt"/>
            </a:endParaRPr>
          </a:p>
          <a:p>
            <a:pPr>
              <a:spcBef>
                <a:spcPts val="0"/>
              </a:spcBef>
              <a:spcAft>
                <a:spcPts val="0"/>
              </a:spcAft>
            </a:pPr>
            <a:r>
              <a:rPr lang="en-US">
                <a:ea typeface="+mn-lt"/>
                <a:cs typeface="+mn-lt"/>
              </a:rPr>
              <a:t>My questions for you are:</a:t>
            </a:r>
            <a:endParaRPr lang="en-US" dirty="0">
              <a:ea typeface="+mn-lt"/>
              <a:cs typeface="+mn-lt"/>
            </a:endParaRPr>
          </a:p>
          <a:p>
            <a:pPr marL="457200" indent="-457200">
              <a:spcBef>
                <a:spcPts val="0"/>
              </a:spcBef>
              <a:spcAft>
                <a:spcPts val="0"/>
              </a:spcAft>
              <a:buAutoNum type="arabicPeriod"/>
            </a:pPr>
            <a:r>
              <a:rPr lang="en-US">
                <a:ea typeface="+mn-lt"/>
                <a:cs typeface="+mn-lt"/>
              </a:rPr>
              <a:t>Does the thesis need an acknowledgement of the theoretical foundation I'm using (Latour/McLuhan)?</a:t>
            </a:r>
            <a:endParaRPr lang="en-US" dirty="0">
              <a:ea typeface="+mn-lt"/>
              <a:cs typeface="+mn-lt"/>
            </a:endParaRPr>
          </a:p>
          <a:p>
            <a:pPr marL="457200" indent="-457200">
              <a:spcBef>
                <a:spcPts val="0"/>
              </a:spcBef>
              <a:spcAft>
                <a:spcPts val="0"/>
              </a:spcAft>
              <a:buAutoNum type="arabicPeriod"/>
            </a:pPr>
            <a:r>
              <a:rPr lang="en-US" dirty="0">
                <a:ea typeface="+mn-lt"/>
                <a:cs typeface="+mn-lt"/>
              </a:rPr>
              <a:t>I'm examining all minor characters in this play through a "messenger" lens—will I need to define the messenger function more fully? (page 5)</a:t>
            </a:r>
          </a:p>
          <a:p>
            <a:pPr marL="457200" indent="-457200">
              <a:spcBef>
                <a:spcPts val="0"/>
              </a:spcBef>
              <a:spcAft>
                <a:spcPts val="0"/>
              </a:spcAft>
              <a:buAutoNum type="arabicPeriod"/>
            </a:pPr>
            <a:r>
              <a:rPr lang="en-US" dirty="0">
                <a:ea typeface="+mn-lt"/>
                <a:cs typeface="+mn-lt"/>
              </a:rPr>
              <a:t>I've provided separate sections for Cleopatra, Antony's, and Caesar's analysis, respectively. Are they balanced? Should I cut or add to a section?</a:t>
            </a:r>
          </a:p>
          <a:p>
            <a:pPr>
              <a:spcBef>
                <a:spcPts val="0"/>
              </a:spcBef>
              <a:spcAft>
                <a:spcPts val="0"/>
              </a:spcAft>
            </a:pPr>
            <a:endParaRPr lang="en-US" dirty="0">
              <a:ea typeface="+mn-lt"/>
              <a:cs typeface="+mn-lt"/>
            </a:endParaRPr>
          </a:p>
          <a:p>
            <a:pPr>
              <a:spcBef>
                <a:spcPts val="0"/>
              </a:spcBef>
              <a:spcAft>
                <a:spcPts val="0"/>
              </a:spcAft>
            </a:pPr>
            <a:r>
              <a:rPr lang="en-US" dirty="0">
                <a:ea typeface="+mn-lt"/>
                <a:cs typeface="+mn-lt"/>
              </a:rPr>
              <a:t>This draft is still rough, so please ignore the grammatical errors—I'll fix those as I revise. </a:t>
            </a:r>
            <a:br>
              <a:rPr lang="en-US" dirty="0">
                <a:ea typeface="+mn-lt"/>
                <a:cs typeface="+mn-lt"/>
              </a:rPr>
            </a:br>
            <a:br>
              <a:rPr lang="en-US" dirty="0">
                <a:ea typeface="+mn-lt"/>
                <a:cs typeface="+mn-lt"/>
              </a:rPr>
            </a:br>
            <a:r>
              <a:rPr lang="en-US" dirty="0">
                <a:ea typeface="+mn-lt"/>
                <a:cs typeface="+mn-lt"/>
              </a:rPr>
              <a:t>Thank you in advance for your insight! I know you are busy, but I would appreciate it if I could receive your written feedback by September 30th. While you're reading this chapter, I plan on drafting chapter 4, which will be the </a:t>
            </a:r>
            <a:r>
              <a:rPr lang="en-US" i="1" dirty="0">
                <a:ea typeface="+mn-lt"/>
                <a:cs typeface="+mn-lt"/>
              </a:rPr>
              <a:t>Coriolanus</a:t>
            </a:r>
            <a:r>
              <a:rPr lang="en-US" dirty="0">
                <a:ea typeface="+mn-lt"/>
                <a:cs typeface="+mn-lt"/>
              </a:rPr>
              <a:t> chapter. Hopefully, we can meet midsemester to evaluate my progress thus far. </a:t>
            </a:r>
          </a:p>
          <a:p>
            <a:pPr>
              <a:spcBef>
                <a:spcPts val="0"/>
              </a:spcBef>
              <a:spcAft>
                <a:spcPts val="0"/>
              </a:spcAft>
            </a:pPr>
            <a:endParaRPr lang="en-US" dirty="0">
              <a:ea typeface="+mn-lt"/>
              <a:cs typeface="+mn-lt"/>
            </a:endParaRPr>
          </a:p>
          <a:p>
            <a:pPr>
              <a:spcBef>
                <a:spcPts val="0"/>
              </a:spcBef>
              <a:spcAft>
                <a:spcPts val="0"/>
              </a:spcAft>
            </a:pPr>
            <a:r>
              <a:rPr lang="en-US" dirty="0">
                <a:ea typeface="+mn-lt"/>
                <a:cs typeface="+mn-lt"/>
              </a:rPr>
              <a:t>Sincerely,</a:t>
            </a:r>
          </a:p>
          <a:p>
            <a:pPr>
              <a:spcBef>
                <a:spcPts val="0"/>
              </a:spcBef>
              <a:spcAft>
                <a:spcPts val="0"/>
              </a:spcAft>
            </a:pPr>
            <a:r>
              <a:rPr lang="en-US" dirty="0">
                <a:ea typeface="+mn-lt"/>
                <a:cs typeface="+mn-lt"/>
              </a:rPr>
              <a:t>Samantha</a:t>
            </a:r>
          </a:p>
          <a:p>
            <a:pPr marL="285750" indent="-285750">
              <a:spcBef>
                <a:spcPts val="0"/>
              </a:spcBef>
              <a:spcAft>
                <a:spcPts val="0"/>
              </a:spcAft>
              <a:buFont typeface="Arial,Sans-Serif"/>
              <a:buChar char="•"/>
            </a:pPr>
            <a:endParaRPr lang="en-US" dirty="0">
              <a:ea typeface="+mn-lt"/>
              <a:cs typeface="+mn-lt"/>
            </a:endParaRPr>
          </a:p>
          <a:p>
            <a:endParaRPr lang="en-US" dirty="0"/>
          </a:p>
        </p:txBody>
      </p:sp>
    </p:spTree>
    <p:extLst>
      <p:ext uri="{BB962C8B-B14F-4D97-AF65-F5344CB8AC3E}">
        <p14:creationId xmlns:p14="http://schemas.microsoft.com/office/powerpoint/2010/main" val="866135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2B82547-2424-4E7A-A98B-75206EE730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23">
            <a:extLst>
              <a:ext uri="{FF2B5EF4-FFF2-40B4-BE49-F238E27FC236}">
                <a16:creationId xmlns:a16="http://schemas.microsoft.com/office/drawing/2014/main" id="{5109BC2F-9616-4D7D-9E98-57898009A8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B982DF1-44C2-D59D-EF74-F47C60FEF927}"/>
              </a:ext>
            </a:extLst>
          </p:cNvPr>
          <p:cNvSpPr>
            <a:spLocks noGrp="1"/>
          </p:cNvSpPr>
          <p:nvPr>
            <p:ph type="title"/>
          </p:nvPr>
        </p:nvSpPr>
        <p:spPr>
          <a:xfrm>
            <a:off x="641754" y="1687286"/>
            <a:ext cx="3269463" cy="3978017"/>
          </a:xfrm>
        </p:spPr>
        <p:txBody>
          <a:bodyPr anchor="t">
            <a:normAutofit/>
          </a:bodyPr>
          <a:lstStyle/>
          <a:p>
            <a:r>
              <a:rPr lang="en-US" sz="4400"/>
              <a:t>A Culture of Writing</a:t>
            </a:r>
          </a:p>
        </p:txBody>
      </p:sp>
      <p:graphicFrame>
        <p:nvGraphicFramePr>
          <p:cNvPr id="17" name="Content Placeholder 2">
            <a:extLst>
              <a:ext uri="{FF2B5EF4-FFF2-40B4-BE49-F238E27FC236}">
                <a16:creationId xmlns:a16="http://schemas.microsoft.com/office/drawing/2014/main" id="{5F2EF126-ED88-500C-B9BE-59887C7E74A7}"/>
              </a:ext>
            </a:extLst>
          </p:cNvPr>
          <p:cNvGraphicFramePr>
            <a:graphicFrameLocks noGrp="1"/>
          </p:cNvGraphicFramePr>
          <p:nvPr>
            <p:ph idx="1"/>
            <p:extLst>
              <p:ext uri="{D42A27DB-BD31-4B8C-83A1-F6EECF244321}">
                <p14:modId xmlns:p14="http://schemas.microsoft.com/office/powerpoint/2010/main" val="397422782"/>
              </p:ext>
            </p:extLst>
          </p:nvPr>
        </p:nvGraphicFramePr>
        <p:xfrm>
          <a:off x="5508820" y="965200"/>
          <a:ext cx="5728344" cy="4902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9" name="TextBox 58">
            <a:extLst>
              <a:ext uri="{FF2B5EF4-FFF2-40B4-BE49-F238E27FC236}">
                <a16:creationId xmlns:a16="http://schemas.microsoft.com/office/drawing/2014/main" id="{F6AB7782-117A-F84B-4FDA-DF6B432F4234}"/>
              </a:ext>
            </a:extLst>
          </p:cNvPr>
          <p:cNvSpPr txBox="1"/>
          <p:nvPr/>
        </p:nvSpPr>
        <p:spPr>
          <a:xfrm>
            <a:off x="4757181" y="6240062"/>
            <a:ext cx="66690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From the Purdue Writing Lab, "Working with Graduate Student Writers: Faculty Guide" Purdue Writing Lab, 2nd Ed. 2021 (25).</a:t>
            </a:r>
          </a:p>
        </p:txBody>
      </p:sp>
    </p:spTree>
    <p:extLst>
      <p:ext uri="{BB962C8B-B14F-4D97-AF65-F5344CB8AC3E}">
        <p14:creationId xmlns:p14="http://schemas.microsoft.com/office/powerpoint/2010/main" val="2888538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F182-56F3-2797-4E37-3DEEECAD6347}"/>
              </a:ext>
            </a:extLst>
          </p:cNvPr>
          <p:cNvSpPr>
            <a:spLocks noGrp="1"/>
          </p:cNvSpPr>
          <p:nvPr>
            <p:ph type="title"/>
          </p:nvPr>
        </p:nvSpPr>
        <p:spPr/>
        <p:txBody>
          <a:bodyPr/>
          <a:lstStyle/>
          <a:p>
            <a:r>
              <a:rPr lang="en-US" dirty="0"/>
              <a:t>In practice...</a:t>
            </a:r>
          </a:p>
        </p:txBody>
      </p:sp>
      <p:sp>
        <p:nvSpPr>
          <p:cNvPr id="3" name="Content Placeholder 2">
            <a:extLst>
              <a:ext uri="{FF2B5EF4-FFF2-40B4-BE49-F238E27FC236}">
                <a16:creationId xmlns:a16="http://schemas.microsoft.com/office/drawing/2014/main" id="{B33D61A6-4C90-68E2-A87E-EFB9F45A267E}"/>
              </a:ext>
            </a:extLst>
          </p:cNvPr>
          <p:cNvSpPr>
            <a:spLocks noGrp="1"/>
          </p:cNvSpPr>
          <p:nvPr>
            <p:ph idx="1"/>
          </p:nvPr>
        </p:nvSpPr>
        <p:spPr/>
        <p:txBody>
          <a:bodyPr/>
          <a:lstStyle/>
          <a:p>
            <a:r>
              <a:rPr lang="en-US" dirty="0"/>
              <a:t>We can help graduate students interpret feedback as "skill training" and not "intellect insulting"</a:t>
            </a:r>
          </a:p>
          <a:p>
            <a:r>
              <a:rPr lang="en-US" dirty="0"/>
              <a:t>We can encourage graduate students to ask for feedback earlier and more often</a:t>
            </a:r>
          </a:p>
          <a:p>
            <a:pPr lvl="1"/>
            <a:r>
              <a:rPr lang="en-US" dirty="0"/>
              <a:t>We're less scary than their advisors!</a:t>
            </a:r>
          </a:p>
          <a:p>
            <a:r>
              <a:rPr lang="en-US" dirty="0"/>
              <a:t>We can share our own experiences with feedback and acknowledge the emotional elements of it.</a:t>
            </a:r>
          </a:p>
          <a:p>
            <a:endParaRPr lang="en-US" dirty="0"/>
          </a:p>
        </p:txBody>
      </p:sp>
    </p:spTree>
    <p:extLst>
      <p:ext uri="{BB962C8B-B14F-4D97-AF65-F5344CB8AC3E}">
        <p14:creationId xmlns:p14="http://schemas.microsoft.com/office/powerpoint/2010/main" val="165570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D0871-F2CA-9966-7F81-DD4A5B86E949}"/>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6A6DACDE-4D8D-4EDD-C5EC-DC5722D4DFEE}"/>
              </a:ext>
            </a:extLst>
          </p:cNvPr>
          <p:cNvSpPr>
            <a:spLocks noGrp="1"/>
          </p:cNvSpPr>
          <p:nvPr>
            <p:ph idx="1"/>
          </p:nvPr>
        </p:nvSpPr>
        <p:spPr/>
        <p:txBody>
          <a:bodyPr>
            <a:normAutofit/>
          </a:bodyPr>
          <a:lstStyle/>
          <a:p>
            <a:r>
              <a:rPr lang="en-US" dirty="0">
                <a:ea typeface="+mn-lt"/>
                <a:cs typeface="+mn-lt"/>
              </a:rPr>
              <a:t>Read through part of a draft that has advisor comments on it</a:t>
            </a:r>
            <a:endParaRPr lang="en-US" dirty="0"/>
          </a:p>
          <a:p>
            <a:r>
              <a:rPr lang="en-US" dirty="0">
                <a:ea typeface="+mn-lt"/>
                <a:cs typeface="+mn-lt"/>
              </a:rPr>
              <a:t>Brainstorm:</a:t>
            </a:r>
          </a:p>
          <a:p>
            <a:pPr lvl="1"/>
            <a:r>
              <a:rPr lang="en-US" dirty="0">
                <a:ea typeface="+mn-lt"/>
                <a:cs typeface="+mn-lt"/>
              </a:rPr>
              <a:t>a) what might the student need to prioritize, </a:t>
            </a:r>
          </a:p>
          <a:p>
            <a:pPr lvl="1"/>
            <a:r>
              <a:rPr lang="en-US" dirty="0">
                <a:ea typeface="+mn-lt"/>
                <a:cs typeface="+mn-lt"/>
              </a:rPr>
              <a:t>b) what the advisor seems to be suggesting, </a:t>
            </a:r>
          </a:p>
          <a:p>
            <a:pPr lvl="1"/>
            <a:r>
              <a:rPr lang="en-US" dirty="0">
                <a:ea typeface="+mn-lt"/>
                <a:cs typeface="+mn-lt"/>
              </a:rPr>
              <a:t>c) how the student could request better/different feedback in the future.</a:t>
            </a:r>
            <a:endParaRPr lang="en-US"/>
          </a:p>
        </p:txBody>
      </p:sp>
      <p:sp>
        <p:nvSpPr>
          <p:cNvPr id="4" name="Text Placeholder 3">
            <a:extLst>
              <a:ext uri="{FF2B5EF4-FFF2-40B4-BE49-F238E27FC236}">
                <a16:creationId xmlns:a16="http://schemas.microsoft.com/office/drawing/2014/main" id="{634BCE34-AF6C-9027-0B85-C9F28ECBD3AC}"/>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4026982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F182-56F3-2797-4E37-3DEEECAD634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33D61A6-4C90-68E2-A87E-EFB9F45A267E}"/>
              </a:ext>
            </a:extLst>
          </p:cNvPr>
          <p:cNvSpPr>
            <a:spLocks noGrp="1"/>
          </p:cNvSpPr>
          <p:nvPr>
            <p:ph idx="1"/>
          </p:nvPr>
        </p:nvSpPr>
        <p:spPr/>
        <p:txBody>
          <a:bodyPr/>
          <a:lstStyle/>
          <a:p>
            <a:r>
              <a:rPr lang="en-US" sz="1400" dirty="0">
                <a:ea typeface="+mn-lt"/>
                <a:cs typeface="+mn-lt"/>
              </a:rPr>
              <a:t>Douglas Stone &amp; Sheila Heen. </a:t>
            </a:r>
            <a:r>
              <a:rPr lang="en-US" sz="1400" i="1" dirty="0">
                <a:ea typeface="+mn-lt"/>
                <a:cs typeface="+mn-lt"/>
              </a:rPr>
              <a:t>Thanks for the Feedback. </a:t>
            </a:r>
            <a:r>
              <a:rPr lang="en-US" sz="1400" dirty="0">
                <a:ea typeface="+mn-lt"/>
                <a:cs typeface="+mn-lt"/>
              </a:rPr>
              <a:t>Penguin Books, 2015. </a:t>
            </a:r>
          </a:p>
          <a:p>
            <a:r>
              <a:rPr lang="en-US" sz="1400" dirty="0"/>
              <a:t>Purdue Writing Lab. </a:t>
            </a:r>
            <a:r>
              <a:rPr lang="en-US" sz="1400" i="1" dirty="0"/>
              <a:t>Working with Graduate Student Writers: Faculty Guide</a:t>
            </a:r>
            <a:r>
              <a:rPr lang="en-US" sz="1400" dirty="0"/>
              <a:t>. Purdue Writing Lab, 2nd Ed. 2021.</a:t>
            </a:r>
            <a:endParaRPr lang="en-US" dirty="0"/>
          </a:p>
          <a:p>
            <a:endParaRPr lang="en-US" dirty="0"/>
          </a:p>
        </p:txBody>
      </p:sp>
    </p:spTree>
    <p:extLst>
      <p:ext uri="{BB962C8B-B14F-4D97-AF65-F5344CB8AC3E}">
        <p14:creationId xmlns:p14="http://schemas.microsoft.com/office/powerpoint/2010/main" val="3868586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FEC4F-DF41-9D5E-4AD6-65C839EFE8FA}"/>
              </a:ext>
            </a:extLst>
          </p:cNvPr>
          <p:cNvSpPr>
            <a:spLocks noGrp="1"/>
          </p:cNvSpPr>
          <p:nvPr>
            <p:ph type="title"/>
          </p:nvPr>
        </p:nvSpPr>
        <p:spPr/>
        <p:txBody>
          <a:bodyPr/>
          <a:lstStyle/>
          <a:p>
            <a:r>
              <a:rPr lang="en-US" dirty="0"/>
              <a:t>In grad school...</a:t>
            </a:r>
          </a:p>
        </p:txBody>
      </p:sp>
      <p:sp>
        <p:nvSpPr>
          <p:cNvPr id="3" name="Content Placeholder 2">
            <a:extLst>
              <a:ext uri="{FF2B5EF4-FFF2-40B4-BE49-F238E27FC236}">
                <a16:creationId xmlns:a16="http://schemas.microsoft.com/office/drawing/2014/main" id="{F81F8703-031E-7132-B73C-C7E41118018E}"/>
              </a:ext>
            </a:extLst>
          </p:cNvPr>
          <p:cNvSpPr>
            <a:spLocks noGrp="1"/>
          </p:cNvSpPr>
          <p:nvPr>
            <p:ph idx="1"/>
          </p:nvPr>
        </p:nvSpPr>
        <p:spPr>
          <a:xfrm>
            <a:off x="4795019" y="1251383"/>
            <a:ext cx="6252633" cy="5414963"/>
          </a:xfrm>
        </p:spPr>
        <p:txBody>
          <a:bodyPr/>
          <a:lstStyle/>
          <a:p>
            <a:r>
              <a:rPr lang="en-US"/>
              <a:t>Their advisor,</a:t>
            </a:r>
          </a:p>
          <a:p>
            <a:r>
              <a:rPr lang="en-US"/>
              <a:t>Their committee,</a:t>
            </a:r>
            <a:endParaRPr lang="en-US" dirty="0"/>
          </a:p>
          <a:p>
            <a:r>
              <a:rPr lang="en-US"/>
              <a:t>Their editors,</a:t>
            </a:r>
            <a:endParaRPr lang="en-US" dirty="0"/>
          </a:p>
          <a:p>
            <a:r>
              <a:rPr lang="en-US"/>
              <a:t>Their colleagues,</a:t>
            </a:r>
            <a:endParaRPr lang="en-US" dirty="0"/>
          </a:p>
          <a:p>
            <a:r>
              <a:rPr lang="en-US"/>
              <a:t>Us!</a:t>
            </a:r>
            <a:endParaRPr lang="en-US" dirty="0"/>
          </a:p>
        </p:txBody>
      </p:sp>
      <p:sp>
        <p:nvSpPr>
          <p:cNvPr id="4" name="Text Placeholder 3">
            <a:extLst>
              <a:ext uri="{FF2B5EF4-FFF2-40B4-BE49-F238E27FC236}">
                <a16:creationId xmlns:a16="http://schemas.microsoft.com/office/drawing/2014/main" id="{1481CF89-D361-DD7D-DF2D-5A8C82148796}"/>
              </a:ext>
            </a:extLst>
          </p:cNvPr>
          <p:cNvSpPr>
            <a:spLocks noGrp="1"/>
          </p:cNvSpPr>
          <p:nvPr>
            <p:ph type="body" sz="half" idx="2"/>
          </p:nvPr>
        </p:nvSpPr>
        <p:spPr/>
        <p:txBody>
          <a:bodyPr/>
          <a:lstStyle/>
          <a:p>
            <a:r>
              <a:rPr lang="en-US" dirty="0"/>
              <a:t>Students can receive feedback from</a:t>
            </a:r>
          </a:p>
        </p:txBody>
      </p:sp>
      <p:sp>
        <p:nvSpPr>
          <p:cNvPr id="5" name="TextBox 4">
            <a:extLst>
              <a:ext uri="{FF2B5EF4-FFF2-40B4-BE49-F238E27FC236}">
                <a16:creationId xmlns:a16="http://schemas.microsoft.com/office/drawing/2014/main" id="{D75BD103-521C-4C12-D22C-0CED692DC930}"/>
              </a:ext>
            </a:extLst>
          </p:cNvPr>
          <p:cNvSpPr txBox="1"/>
          <p:nvPr/>
        </p:nvSpPr>
        <p:spPr>
          <a:xfrm rot="-900000">
            <a:off x="6633882" y="4706470"/>
            <a:ext cx="394447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And most of these parties are not trained to give feedback!</a:t>
            </a:r>
          </a:p>
        </p:txBody>
      </p:sp>
    </p:spTree>
    <p:extLst>
      <p:ext uri="{BB962C8B-B14F-4D97-AF65-F5344CB8AC3E}">
        <p14:creationId xmlns:p14="http://schemas.microsoft.com/office/powerpoint/2010/main" val="1950876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3ECC733-A533-4D91-BD25-3B6E06B7AE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3">
            <a:extLst>
              <a:ext uri="{FF2B5EF4-FFF2-40B4-BE49-F238E27FC236}">
                <a16:creationId xmlns:a16="http://schemas.microsoft.com/office/drawing/2014/main" id="{36401F08-8B30-49FC-A47E-7119FCAAB7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3D9756-D291-F80B-6451-70912DC6A0CA}"/>
              </a:ext>
            </a:extLst>
          </p:cNvPr>
          <p:cNvSpPr>
            <a:spLocks noGrp="1"/>
          </p:cNvSpPr>
          <p:nvPr>
            <p:ph type="title"/>
          </p:nvPr>
        </p:nvSpPr>
        <p:spPr>
          <a:xfrm>
            <a:off x="810001" y="447188"/>
            <a:ext cx="3413084" cy="1559412"/>
          </a:xfrm>
        </p:spPr>
        <p:txBody>
          <a:bodyPr>
            <a:normAutofit/>
          </a:bodyPr>
          <a:lstStyle/>
          <a:p>
            <a:endParaRPr lang="en-US" sz="3200"/>
          </a:p>
        </p:txBody>
      </p:sp>
      <p:sp>
        <p:nvSpPr>
          <p:cNvPr id="8" name="Content Placeholder 7">
            <a:extLst>
              <a:ext uri="{FF2B5EF4-FFF2-40B4-BE49-F238E27FC236}">
                <a16:creationId xmlns:a16="http://schemas.microsoft.com/office/drawing/2014/main" id="{4C081FF0-E88E-AFB8-228C-E1BB8C8531E1}"/>
              </a:ext>
            </a:extLst>
          </p:cNvPr>
          <p:cNvSpPr>
            <a:spLocks noGrp="1"/>
          </p:cNvSpPr>
          <p:nvPr>
            <p:ph idx="1"/>
          </p:nvPr>
        </p:nvSpPr>
        <p:spPr>
          <a:xfrm>
            <a:off x="818713" y="2413000"/>
            <a:ext cx="3404372" cy="3632200"/>
          </a:xfrm>
        </p:spPr>
        <p:txBody>
          <a:bodyPr>
            <a:normAutofit/>
          </a:bodyPr>
          <a:lstStyle/>
          <a:p>
            <a:r>
              <a:rPr lang="en-US" sz="1600" dirty="0"/>
              <a:t>We know that feedback is helpful at all stages of the writing process</a:t>
            </a:r>
          </a:p>
        </p:txBody>
      </p:sp>
      <p:sp>
        <p:nvSpPr>
          <p:cNvPr id="24" name="Rounded Rectangle 17">
            <a:extLst>
              <a:ext uri="{FF2B5EF4-FFF2-40B4-BE49-F238E27FC236}">
                <a16:creationId xmlns:a16="http://schemas.microsoft.com/office/drawing/2014/main" id="{3F6460BF-80B6-42E6-A4B2-8F9671BAA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78945" y="958640"/>
            <a:ext cx="6269591" cy="4945244"/>
          </a:xfrm>
          <a:prstGeom prst="roundRect">
            <a:avLst>
              <a:gd name="adj" fmla="val 3513"/>
            </a:avLst>
          </a:prstGeom>
          <a:solidFill>
            <a:schemeClr val="tx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Diagram&#10;&#10;Description automatically generated">
            <a:extLst>
              <a:ext uri="{FF2B5EF4-FFF2-40B4-BE49-F238E27FC236}">
                <a16:creationId xmlns:a16="http://schemas.microsoft.com/office/drawing/2014/main" id="{5F0F6E59-7E63-BFE2-EA83-7F7EB6008CA5}"/>
              </a:ext>
            </a:extLst>
          </p:cNvPr>
          <p:cNvPicPr>
            <a:picLocks noChangeAspect="1"/>
          </p:cNvPicPr>
          <p:nvPr/>
        </p:nvPicPr>
        <p:blipFill rotWithShape="1">
          <a:blip r:embed="rId2"/>
          <a:srcRect r="-1" b="10706"/>
          <a:stretch/>
        </p:blipFill>
        <p:spPr>
          <a:xfrm>
            <a:off x="5603706" y="1258529"/>
            <a:ext cx="5638853" cy="4330205"/>
          </a:xfrm>
          <a:prstGeom prst="rect">
            <a:avLst/>
          </a:prstGeom>
        </p:spPr>
      </p:pic>
      <p:sp>
        <p:nvSpPr>
          <p:cNvPr id="5" name="Arrow: Down 4">
            <a:extLst>
              <a:ext uri="{FF2B5EF4-FFF2-40B4-BE49-F238E27FC236}">
                <a16:creationId xmlns:a16="http://schemas.microsoft.com/office/drawing/2014/main" id="{D9FF22F6-74BE-0C15-1E2D-0006526E3E24}"/>
              </a:ext>
            </a:extLst>
          </p:cNvPr>
          <p:cNvSpPr/>
          <p:nvPr/>
        </p:nvSpPr>
        <p:spPr>
          <a:xfrm rot="11400000">
            <a:off x="5980930" y="4576014"/>
            <a:ext cx="301924" cy="48883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3494BF4-DC49-B71F-CDBB-D82CC51F4D31}"/>
              </a:ext>
            </a:extLst>
          </p:cNvPr>
          <p:cNvSpPr/>
          <p:nvPr/>
        </p:nvSpPr>
        <p:spPr>
          <a:xfrm rot="840000">
            <a:off x="7171764" y="3692924"/>
            <a:ext cx="330679" cy="56071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Up 6">
            <a:extLst>
              <a:ext uri="{FF2B5EF4-FFF2-40B4-BE49-F238E27FC236}">
                <a16:creationId xmlns:a16="http://schemas.microsoft.com/office/drawing/2014/main" id="{A6160F66-79E2-5872-D1CE-8D193359A5E2}"/>
              </a:ext>
            </a:extLst>
          </p:cNvPr>
          <p:cNvSpPr/>
          <p:nvPr/>
        </p:nvSpPr>
        <p:spPr>
          <a:xfrm rot="-1020000">
            <a:off x="8169873" y="4547258"/>
            <a:ext cx="287547" cy="416943"/>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25224138-8DA2-8E0B-73A0-3EA8EBB62AA5}"/>
              </a:ext>
            </a:extLst>
          </p:cNvPr>
          <p:cNvSpPr/>
          <p:nvPr/>
        </p:nvSpPr>
        <p:spPr>
          <a:xfrm rot="1560000">
            <a:off x="9459771" y="4000667"/>
            <a:ext cx="215660" cy="38818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id="{5F95FEB1-2E86-11AA-7580-6E0974E2426E}"/>
              </a:ext>
            </a:extLst>
          </p:cNvPr>
          <p:cNvSpPr/>
          <p:nvPr/>
        </p:nvSpPr>
        <p:spPr>
          <a:xfrm rot="840000">
            <a:off x="10717506" y="4455592"/>
            <a:ext cx="244415" cy="48883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395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3ECC733-A533-4D91-BD25-3B6E06B7AE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3">
            <a:extLst>
              <a:ext uri="{FF2B5EF4-FFF2-40B4-BE49-F238E27FC236}">
                <a16:creationId xmlns:a16="http://schemas.microsoft.com/office/drawing/2014/main" id="{36401F08-8B30-49FC-A47E-7119FCAAB7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3D9756-D291-F80B-6451-70912DC6A0CA}"/>
              </a:ext>
            </a:extLst>
          </p:cNvPr>
          <p:cNvSpPr>
            <a:spLocks noGrp="1"/>
          </p:cNvSpPr>
          <p:nvPr>
            <p:ph type="title"/>
          </p:nvPr>
        </p:nvSpPr>
        <p:spPr>
          <a:xfrm>
            <a:off x="810001" y="447188"/>
            <a:ext cx="3413084" cy="1559412"/>
          </a:xfrm>
        </p:spPr>
        <p:txBody>
          <a:bodyPr>
            <a:normAutofit/>
          </a:bodyPr>
          <a:lstStyle/>
          <a:p>
            <a:endParaRPr lang="en-US" sz="3200"/>
          </a:p>
        </p:txBody>
      </p:sp>
      <p:sp>
        <p:nvSpPr>
          <p:cNvPr id="8" name="Content Placeholder 7">
            <a:extLst>
              <a:ext uri="{FF2B5EF4-FFF2-40B4-BE49-F238E27FC236}">
                <a16:creationId xmlns:a16="http://schemas.microsoft.com/office/drawing/2014/main" id="{4C081FF0-E88E-AFB8-228C-E1BB8C8531E1}"/>
              </a:ext>
            </a:extLst>
          </p:cNvPr>
          <p:cNvSpPr>
            <a:spLocks noGrp="1"/>
          </p:cNvSpPr>
          <p:nvPr>
            <p:ph idx="1"/>
          </p:nvPr>
        </p:nvSpPr>
        <p:spPr>
          <a:xfrm>
            <a:off x="818713" y="2413000"/>
            <a:ext cx="3404372" cy="3632200"/>
          </a:xfrm>
        </p:spPr>
        <p:txBody>
          <a:bodyPr>
            <a:normAutofit fontScale="92500" lnSpcReduction="10000"/>
          </a:bodyPr>
          <a:lstStyle/>
          <a:p>
            <a:r>
              <a:rPr lang="en-US" sz="1600" dirty="0"/>
              <a:t>Most students receive feedback from faculty advisors and professors at just a couple of stages</a:t>
            </a:r>
          </a:p>
          <a:p>
            <a:r>
              <a:rPr lang="en-US" sz="1600" dirty="0"/>
              <a:t>Feedback at the editing stage can be overwhelming because the work "should be done"</a:t>
            </a:r>
          </a:p>
          <a:p>
            <a:r>
              <a:rPr lang="en-US" sz="1600" dirty="0"/>
              <a:t>When feedback is limited, it can become associated "with fear, frustration, and anxiety because of its close connection with individual identity and its potential for high stakes risks and rewards" (24)</a:t>
            </a:r>
          </a:p>
        </p:txBody>
      </p:sp>
      <p:sp>
        <p:nvSpPr>
          <p:cNvPr id="24" name="Rounded Rectangle 17">
            <a:extLst>
              <a:ext uri="{FF2B5EF4-FFF2-40B4-BE49-F238E27FC236}">
                <a16:creationId xmlns:a16="http://schemas.microsoft.com/office/drawing/2014/main" id="{3F6460BF-80B6-42E6-A4B2-8F9671BAA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78945" y="958640"/>
            <a:ext cx="6269591" cy="4945244"/>
          </a:xfrm>
          <a:prstGeom prst="roundRect">
            <a:avLst>
              <a:gd name="adj" fmla="val 3513"/>
            </a:avLst>
          </a:prstGeom>
          <a:solidFill>
            <a:schemeClr val="tx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Diagram&#10;&#10;Description automatically generated">
            <a:extLst>
              <a:ext uri="{FF2B5EF4-FFF2-40B4-BE49-F238E27FC236}">
                <a16:creationId xmlns:a16="http://schemas.microsoft.com/office/drawing/2014/main" id="{5F0F6E59-7E63-BFE2-EA83-7F7EB6008CA5}"/>
              </a:ext>
            </a:extLst>
          </p:cNvPr>
          <p:cNvPicPr>
            <a:picLocks noChangeAspect="1"/>
          </p:cNvPicPr>
          <p:nvPr/>
        </p:nvPicPr>
        <p:blipFill rotWithShape="1">
          <a:blip r:embed="rId2"/>
          <a:srcRect r="-1" b="10706"/>
          <a:stretch/>
        </p:blipFill>
        <p:spPr>
          <a:xfrm>
            <a:off x="5603706" y="1258529"/>
            <a:ext cx="5638853" cy="4330205"/>
          </a:xfrm>
          <a:prstGeom prst="rect">
            <a:avLst/>
          </a:prstGeom>
        </p:spPr>
      </p:pic>
      <p:sp>
        <p:nvSpPr>
          <p:cNvPr id="7" name="Arrow: Up 6">
            <a:extLst>
              <a:ext uri="{FF2B5EF4-FFF2-40B4-BE49-F238E27FC236}">
                <a16:creationId xmlns:a16="http://schemas.microsoft.com/office/drawing/2014/main" id="{A6160F66-79E2-5872-D1CE-8D193359A5E2}"/>
              </a:ext>
            </a:extLst>
          </p:cNvPr>
          <p:cNvSpPr/>
          <p:nvPr/>
        </p:nvSpPr>
        <p:spPr>
          <a:xfrm rot="-1020000">
            <a:off x="8169873" y="4547258"/>
            <a:ext cx="287547" cy="416943"/>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25224138-8DA2-8E0B-73A0-3EA8EBB62AA5}"/>
              </a:ext>
            </a:extLst>
          </p:cNvPr>
          <p:cNvSpPr/>
          <p:nvPr/>
        </p:nvSpPr>
        <p:spPr>
          <a:xfrm rot="1560000">
            <a:off x="9459771" y="4000667"/>
            <a:ext cx="215660" cy="38818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2481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D45553-91A4-480A-9577-0E0FC0D91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23">
            <a:extLst>
              <a:ext uri="{FF2B5EF4-FFF2-40B4-BE49-F238E27FC236}">
                <a16:creationId xmlns:a16="http://schemas.microsoft.com/office/drawing/2014/main" id="{D240F8A8-FEA1-42C2-B259-27A9351279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07EBECB-4515-461F-0B4A-72896922E3F1}"/>
              </a:ext>
            </a:extLst>
          </p:cNvPr>
          <p:cNvSpPr>
            <a:spLocks noGrp="1"/>
          </p:cNvSpPr>
          <p:nvPr>
            <p:ph type="title"/>
          </p:nvPr>
        </p:nvSpPr>
        <p:spPr>
          <a:xfrm>
            <a:off x="556591" y="1741714"/>
            <a:ext cx="3518452" cy="4117749"/>
          </a:xfrm>
        </p:spPr>
        <p:txBody>
          <a:bodyPr anchor="t">
            <a:normAutofit/>
          </a:bodyPr>
          <a:lstStyle/>
          <a:p>
            <a:r>
              <a:rPr lang="en-US" dirty="0"/>
              <a:t>Feedback Forms</a:t>
            </a:r>
          </a:p>
        </p:txBody>
      </p:sp>
      <p:graphicFrame>
        <p:nvGraphicFramePr>
          <p:cNvPr id="7" name="Content Placeholder 2">
            <a:extLst>
              <a:ext uri="{FF2B5EF4-FFF2-40B4-BE49-F238E27FC236}">
                <a16:creationId xmlns:a16="http://schemas.microsoft.com/office/drawing/2014/main" id="{D4EB8B88-8C43-E275-72DA-B672B1819CA4}"/>
              </a:ext>
            </a:extLst>
          </p:cNvPr>
          <p:cNvGraphicFramePr>
            <a:graphicFrameLocks noGrp="1"/>
          </p:cNvGraphicFramePr>
          <p:nvPr>
            <p:ph idx="1"/>
            <p:extLst>
              <p:ext uri="{D42A27DB-BD31-4B8C-83A1-F6EECF244321}">
                <p14:modId xmlns:p14="http://schemas.microsoft.com/office/powerpoint/2010/main" val="2816288211"/>
              </p:ext>
            </p:extLst>
          </p:nvPr>
        </p:nvGraphicFramePr>
        <p:xfrm>
          <a:off x="5466523" y="1172818"/>
          <a:ext cx="5906328" cy="46866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TextBox 31">
            <a:extLst>
              <a:ext uri="{FF2B5EF4-FFF2-40B4-BE49-F238E27FC236}">
                <a16:creationId xmlns:a16="http://schemas.microsoft.com/office/drawing/2014/main" id="{93FBE296-A992-CD17-6B9D-5E1C2F1C11CE}"/>
              </a:ext>
            </a:extLst>
          </p:cNvPr>
          <p:cNvSpPr txBox="1"/>
          <p:nvPr/>
        </p:nvSpPr>
        <p:spPr>
          <a:xfrm>
            <a:off x="672902" y="3804807"/>
            <a:ext cx="275684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chemeClr val="bg1"/>
                </a:solidFill>
              </a:rPr>
              <a:t>When students ask for feedback, they are usually looking for one of these types</a:t>
            </a:r>
          </a:p>
        </p:txBody>
      </p:sp>
    </p:spTree>
    <p:extLst>
      <p:ext uri="{BB962C8B-B14F-4D97-AF65-F5344CB8AC3E}">
        <p14:creationId xmlns:p14="http://schemas.microsoft.com/office/powerpoint/2010/main" val="429038985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0D45553-91A4-480A-9577-0E0FC0D91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23">
            <a:extLst>
              <a:ext uri="{FF2B5EF4-FFF2-40B4-BE49-F238E27FC236}">
                <a16:creationId xmlns:a16="http://schemas.microsoft.com/office/drawing/2014/main" id="{D240F8A8-FEA1-42C2-B259-27A9351279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07EBECB-4515-461F-0B4A-72896922E3F1}"/>
              </a:ext>
            </a:extLst>
          </p:cNvPr>
          <p:cNvSpPr>
            <a:spLocks noGrp="1"/>
          </p:cNvSpPr>
          <p:nvPr>
            <p:ph type="title"/>
          </p:nvPr>
        </p:nvSpPr>
        <p:spPr>
          <a:xfrm>
            <a:off x="556591" y="1741714"/>
            <a:ext cx="3518452" cy="4117749"/>
          </a:xfrm>
        </p:spPr>
        <p:txBody>
          <a:bodyPr anchor="t">
            <a:normAutofit/>
          </a:bodyPr>
          <a:lstStyle/>
          <a:p>
            <a:r>
              <a:rPr lang="en-US" dirty="0"/>
              <a:t>Further Feedback Codes</a:t>
            </a:r>
          </a:p>
        </p:txBody>
      </p:sp>
      <p:graphicFrame>
        <p:nvGraphicFramePr>
          <p:cNvPr id="7" name="Content Placeholder 2">
            <a:extLst>
              <a:ext uri="{FF2B5EF4-FFF2-40B4-BE49-F238E27FC236}">
                <a16:creationId xmlns:a16="http://schemas.microsoft.com/office/drawing/2014/main" id="{D4EB8B88-8C43-E275-72DA-B672B1819CA4}"/>
              </a:ext>
            </a:extLst>
          </p:cNvPr>
          <p:cNvGraphicFramePr>
            <a:graphicFrameLocks noGrp="1"/>
          </p:cNvGraphicFramePr>
          <p:nvPr>
            <p:ph idx="1"/>
            <p:extLst>
              <p:ext uri="{D42A27DB-BD31-4B8C-83A1-F6EECF244321}">
                <p14:modId xmlns:p14="http://schemas.microsoft.com/office/powerpoint/2010/main" val="3199840420"/>
              </p:ext>
            </p:extLst>
          </p:nvPr>
        </p:nvGraphicFramePr>
        <p:xfrm>
          <a:off x="5466523" y="1172818"/>
          <a:ext cx="5906328" cy="46866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88" name="TextBox 387">
            <a:extLst>
              <a:ext uri="{FF2B5EF4-FFF2-40B4-BE49-F238E27FC236}">
                <a16:creationId xmlns:a16="http://schemas.microsoft.com/office/drawing/2014/main" id="{E5EDB85E-1120-E494-230C-40167B722522}"/>
              </a:ext>
            </a:extLst>
          </p:cNvPr>
          <p:cNvSpPr txBox="1"/>
          <p:nvPr/>
        </p:nvSpPr>
        <p:spPr>
          <a:xfrm>
            <a:off x="745520" y="4258101"/>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chemeClr val="bg1"/>
                </a:solidFill>
              </a:rPr>
              <a:t>Within a document, feedback, faculty feedback may be one of these four styles </a:t>
            </a:r>
          </a:p>
        </p:txBody>
      </p:sp>
    </p:spTree>
    <p:extLst>
      <p:ext uri="{BB962C8B-B14F-4D97-AF65-F5344CB8AC3E}">
        <p14:creationId xmlns:p14="http://schemas.microsoft.com/office/powerpoint/2010/main" val="337116872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01907A-BF04-440F-BA0D-49BC962734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2CBA68B1-B6EB-DB59-2FBD-EFCF0A7928F3}"/>
              </a:ext>
            </a:extLst>
          </p:cNvPr>
          <p:cNvGraphicFramePr>
            <a:graphicFrameLocks noGrp="1"/>
          </p:cNvGraphicFramePr>
          <p:nvPr>
            <p:extLst>
              <p:ext uri="{D42A27DB-BD31-4B8C-83A1-F6EECF244321}">
                <p14:modId xmlns:p14="http://schemas.microsoft.com/office/powerpoint/2010/main" val="1354968955"/>
              </p:ext>
            </p:extLst>
          </p:nvPr>
        </p:nvGraphicFramePr>
        <p:xfrm>
          <a:off x="1034891" y="643467"/>
          <a:ext cx="10122219" cy="5571068"/>
        </p:xfrm>
        <a:graphic>
          <a:graphicData uri="http://schemas.openxmlformats.org/drawingml/2006/table">
            <a:tbl>
              <a:tblPr firstRow="1" bandRow="1">
                <a:tableStyleId>{5C22544A-7EE6-4342-B048-85BDC9FD1C3A}</a:tableStyleId>
              </a:tblPr>
              <a:tblGrid>
                <a:gridCol w="3276033">
                  <a:extLst>
                    <a:ext uri="{9D8B030D-6E8A-4147-A177-3AD203B41FA5}">
                      <a16:colId xmlns:a16="http://schemas.microsoft.com/office/drawing/2014/main" val="3755581844"/>
                    </a:ext>
                  </a:extLst>
                </a:gridCol>
                <a:gridCol w="3389156">
                  <a:extLst>
                    <a:ext uri="{9D8B030D-6E8A-4147-A177-3AD203B41FA5}">
                      <a16:colId xmlns:a16="http://schemas.microsoft.com/office/drawing/2014/main" val="3184533816"/>
                    </a:ext>
                  </a:extLst>
                </a:gridCol>
                <a:gridCol w="3457030">
                  <a:extLst>
                    <a:ext uri="{9D8B030D-6E8A-4147-A177-3AD203B41FA5}">
                      <a16:colId xmlns:a16="http://schemas.microsoft.com/office/drawing/2014/main" val="1503097067"/>
                    </a:ext>
                  </a:extLst>
                </a:gridCol>
              </a:tblGrid>
              <a:tr h="1205436">
                <a:tc>
                  <a:txBody>
                    <a:bodyPr/>
                    <a:lstStyle/>
                    <a:p>
                      <a:pPr algn="l" rtl="0" fontAlgn="auto"/>
                      <a:r>
                        <a:rPr lang="en-US" sz="3200" dirty="0">
                          <a:effectLst/>
                        </a:rPr>
                        <a:t>​</a:t>
                      </a:r>
                      <a:endParaRPr lang="en-US" sz="3200" b="1" i="0" dirty="0">
                        <a:solidFill>
                          <a:srgbClr val="FFFFFF"/>
                        </a:solidFill>
                        <a:effectLst/>
                        <a:latin typeface="Calibri" panose="020F0502020204030204" pitchFamily="34" charset="0"/>
                      </a:endParaRPr>
                    </a:p>
                  </a:txBody>
                  <a:tcPr marL="162897" marR="162897" marT="81448" marB="81448"/>
                </a:tc>
                <a:tc>
                  <a:txBody>
                    <a:bodyPr/>
                    <a:lstStyle/>
                    <a:p>
                      <a:pPr algn="l" rtl="0" fontAlgn="base"/>
                      <a:r>
                        <a:rPr lang="en-US" sz="3200" dirty="0">
                          <a:effectLst/>
                        </a:rPr>
                        <a:t>Long Sustain of Positive​</a:t>
                      </a:r>
                      <a:endParaRPr lang="en-US" sz="3200" b="1" i="0" dirty="0">
                        <a:solidFill>
                          <a:srgbClr val="FFFFFF"/>
                        </a:solidFill>
                        <a:effectLst/>
                      </a:endParaRPr>
                    </a:p>
                  </a:txBody>
                  <a:tcPr marL="162897" marR="162897" marT="81448" marB="81448"/>
                </a:tc>
                <a:tc>
                  <a:txBody>
                    <a:bodyPr/>
                    <a:lstStyle/>
                    <a:p>
                      <a:pPr algn="l" rtl="0" fontAlgn="base"/>
                      <a:r>
                        <a:rPr lang="en-US" sz="3200" dirty="0">
                          <a:effectLst/>
                        </a:rPr>
                        <a:t>Short Sustain of Positive​</a:t>
                      </a:r>
                      <a:endParaRPr lang="en-US" sz="3200" b="1" i="0" dirty="0">
                        <a:solidFill>
                          <a:srgbClr val="FFFFFF"/>
                        </a:solidFill>
                        <a:effectLst/>
                      </a:endParaRPr>
                    </a:p>
                  </a:txBody>
                  <a:tcPr marL="162897" marR="162897" marT="81448" marB="81448"/>
                </a:tc>
                <a:extLst>
                  <a:ext uri="{0D108BD9-81ED-4DB2-BD59-A6C34878D82A}">
                    <a16:rowId xmlns:a16="http://schemas.microsoft.com/office/drawing/2014/main" val="537306709"/>
                  </a:ext>
                </a:extLst>
              </a:tr>
              <a:tr h="2182816">
                <a:tc>
                  <a:txBody>
                    <a:bodyPr/>
                    <a:lstStyle/>
                    <a:p>
                      <a:pPr algn="l" rtl="0" fontAlgn="base"/>
                      <a:r>
                        <a:rPr lang="en-US" sz="3200" b="1" dirty="0">
                          <a:effectLst/>
                        </a:rPr>
                        <a:t>Quick Recovery from Negative​</a:t>
                      </a:r>
                      <a:endParaRPr lang="en-US" sz="3200" b="1" i="0" dirty="0">
                        <a:solidFill>
                          <a:srgbClr val="000000"/>
                        </a:solidFill>
                        <a:effectLst/>
                      </a:endParaRPr>
                    </a:p>
                  </a:txBody>
                  <a:tcPr marL="162897" marR="162897" marT="81448" marB="81448"/>
                </a:tc>
                <a:tc>
                  <a:txBody>
                    <a:bodyPr/>
                    <a:lstStyle/>
                    <a:p>
                      <a:pPr algn="l" rtl="0" fontAlgn="base"/>
                      <a:r>
                        <a:rPr lang="en-US" sz="3200" dirty="0">
                          <a:effectLst/>
                        </a:rPr>
                        <a:t>Low risk, high reward​</a:t>
                      </a:r>
                    </a:p>
                    <a:p>
                      <a:pPr algn="l" rtl="0" fontAlgn="base"/>
                      <a:r>
                        <a:rPr lang="en-US" sz="3200" dirty="0">
                          <a:effectLst/>
                        </a:rPr>
                        <a:t>"I love feedback"​</a:t>
                      </a:r>
                      <a:endParaRPr lang="en-US" sz="3200" b="0" i="0" dirty="0">
                        <a:solidFill>
                          <a:srgbClr val="000000"/>
                        </a:solidFill>
                        <a:effectLst/>
                      </a:endParaRPr>
                    </a:p>
                  </a:txBody>
                  <a:tcPr marL="162897" marR="162897" marT="81448" marB="81448"/>
                </a:tc>
                <a:tc>
                  <a:txBody>
                    <a:bodyPr/>
                    <a:lstStyle/>
                    <a:p>
                      <a:pPr algn="l" rtl="0" fontAlgn="base"/>
                      <a:r>
                        <a:rPr lang="en-US" sz="3200" dirty="0">
                          <a:effectLst/>
                        </a:rPr>
                        <a:t>Low risk, low reward​</a:t>
                      </a:r>
                    </a:p>
                    <a:p>
                      <a:pPr algn="l" rtl="0" fontAlgn="base"/>
                      <a:r>
                        <a:rPr lang="en-US" sz="3200" dirty="0">
                          <a:effectLst/>
                        </a:rPr>
                        <a:t>"No big deal either way"​</a:t>
                      </a:r>
                      <a:endParaRPr lang="en-US" sz="3200" b="0" i="0" dirty="0">
                        <a:solidFill>
                          <a:srgbClr val="000000"/>
                        </a:solidFill>
                        <a:effectLst/>
                      </a:endParaRPr>
                    </a:p>
                  </a:txBody>
                  <a:tcPr marL="162897" marR="162897" marT="81448" marB="81448"/>
                </a:tc>
                <a:extLst>
                  <a:ext uri="{0D108BD9-81ED-4DB2-BD59-A6C34878D82A}">
                    <a16:rowId xmlns:a16="http://schemas.microsoft.com/office/drawing/2014/main" val="1963323799"/>
                  </a:ext>
                </a:extLst>
              </a:tr>
              <a:tr h="2182816">
                <a:tc>
                  <a:txBody>
                    <a:bodyPr/>
                    <a:lstStyle/>
                    <a:p>
                      <a:pPr algn="l" rtl="0" fontAlgn="base"/>
                      <a:r>
                        <a:rPr lang="en-US" sz="3200" b="1" dirty="0">
                          <a:effectLst/>
                        </a:rPr>
                        <a:t>Slow Recovery from Negative​</a:t>
                      </a:r>
                      <a:endParaRPr lang="en-US" sz="3200" b="1" i="0" dirty="0">
                        <a:solidFill>
                          <a:srgbClr val="000000"/>
                        </a:solidFill>
                        <a:effectLst/>
                      </a:endParaRPr>
                    </a:p>
                  </a:txBody>
                  <a:tcPr marL="162897" marR="162897" marT="81448" marB="81448"/>
                </a:tc>
                <a:tc>
                  <a:txBody>
                    <a:bodyPr/>
                    <a:lstStyle/>
                    <a:p>
                      <a:pPr algn="l" rtl="0" fontAlgn="base"/>
                      <a:r>
                        <a:rPr lang="en-US" sz="3200" dirty="0">
                          <a:effectLst/>
                        </a:rPr>
                        <a:t>High risk, high reward​</a:t>
                      </a:r>
                    </a:p>
                    <a:p>
                      <a:pPr algn="l" rtl="0" fontAlgn="base"/>
                      <a:r>
                        <a:rPr lang="en-US" sz="3200" dirty="0">
                          <a:effectLst/>
                        </a:rPr>
                        <a:t>"I'm hopeful but fearful"​</a:t>
                      </a:r>
                      <a:endParaRPr lang="en-US" sz="3200" b="0" i="0" dirty="0">
                        <a:solidFill>
                          <a:srgbClr val="000000"/>
                        </a:solidFill>
                        <a:effectLst/>
                      </a:endParaRPr>
                    </a:p>
                  </a:txBody>
                  <a:tcPr marL="162897" marR="162897" marT="81448" marB="81448"/>
                </a:tc>
                <a:tc>
                  <a:txBody>
                    <a:bodyPr/>
                    <a:lstStyle/>
                    <a:p>
                      <a:pPr algn="l" rtl="0" fontAlgn="base"/>
                      <a:r>
                        <a:rPr lang="en-US" sz="3200" dirty="0">
                          <a:effectLst/>
                        </a:rPr>
                        <a:t>High risk, low reward​</a:t>
                      </a:r>
                    </a:p>
                    <a:p>
                      <a:pPr algn="l" rtl="0" fontAlgn="base"/>
                      <a:r>
                        <a:rPr lang="en-US" sz="3200" dirty="0">
                          <a:effectLst/>
                        </a:rPr>
                        <a:t>"I hate feedback"​</a:t>
                      </a:r>
                      <a:endParaRPr lang="en-US" sz="3200" b="0" i="0" dirty="0">
                        <a:solidFill>
                          <a:srgbClr val="000000"/>
                        </a:solidFill>
                        <a:effectLst/>
                      </a:endParaRPr>
                    </a:p>
                  </a:txBody>
                  <a:tcPr marL="162897" marR="162897" marT="81448" marB="81448"/>
                </a:tc>
                <a:extLst>
                  <a:ext uri="{0D108BD9-81ED-4DB2-BD59-A6C34878D82A}">
                    <a16:rowId xmlns:a16="http://schemas.microsoft.com/office/drawing/2014/main" val="842476180"/>
                  </a:ext>
                </a:extLst>
              </a:tr>
            </a:tbl>
          </a:graphicData>
        </a:graphic>
      </p:graphicFrame>
      <p:sp>
        <p:nvSpPr>
          <p:cNvPr id="4" name="TextBox 3">
            <a:extLst>
              <a:ext uri="{FF2B5EF4-FFF2-40B4-BE49-F238E27FC236}">
                <a16:creationId xmlns:a16="http://schemas.microsoft.com/office/drawing/2014/main" id="{742FD0F3-E4A7-EE5C-2761-DC3756196053}"/>
              </a:ext>
            </a:extLst>
          </p:cNvPr>
          <p:cNvSpPr txBox="1"/>
          <p:nvPr/>
        </p:nvSpPr>
        <p:spPr>
          <a:xfrm>
            <a:off x="166777" y="6320287"/>
            <a:ext cx="2743200"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100" dirty="0">
              <a:latin typeface="Calibri"/>
              <a:cs typeface="Calibri"/>
            </a:endParaRPr>
          </a:p>
        </p:txBody>
      </p:sp>
      <p:sp>
        <p:nvSpPr>
          <p:cNvPr id="2" name="TextBox 1">
            <a:extLst>
              <a:ext uri="{FF2B5EF4-FFF2-40B4-BE49-F238E27FC236}">
                <a16:creationId xmlns:a16="http://schemas.microsoft.com/office/drawing/2014/main" id="{18B31A56-A5AC-FECB-AD7F-84D323F1B4A6}"/>
              </a:ext>
            </a:extLst>
          </p:cNvPr>
          <p:cNvSpPr txBox="1"/>
          <p:nvPr/>
        </p:nvSpPr>
        <p:spPr>
          <a:xfrm>
            <a:off x="381000" y="6206613"/>
            <a:ext cx="1054509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rPr>
              <a:t>Stone, D., &amp; Heen, S. (2014). </a:t>
            </a:r>
            <a:r>
              <a:rPr lang="en-US" i="1" dirty="0">
                <a:ea typeface="+mn-lt"/>
                <a:cs typeface="+mn-lt"/>
              </a:rPr>
              <a:t>Thanks for the feedback: The science and art of receiving feedback well</a:t>
            </a:r>
            <a:r>
              <a:rPr lang="en-US" dirty="0">
                <a:ea typeface="+mn-lt"/>
                <a:cs typeface="+mn-lt"/>
              </a:rPr>
              <a:t>. Penguin Books.</a:t>
            </a:r>
            <a:endParaRPr lang="en-US" dirty="0"/>
          </a:p>
        </p:txBody>
      </p:sp>
    </p:spTree>
    <p:extLst>
      <p:ext uri="{BB962C8B-B14F-4D97-AF65-F5344CB8AC3E}">
        <p14:creationId xmlns:p14="http://schemas.microsoft.com/office/powerpoint/2010/main" val="1571394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64FFD-BE6E-ABA8-D552-E835C0E5385E}"/>
              </a:ext>
            </a:extLst>
          </p:cNvPr>
          <p:cNvSpPr>
            <a:spLocks noGrp="1"/>
          </p:cNvSpPr>
          <p:nvPr>
            <p:ph type="title"/>
          </p:nvPr>
        </p:nvSpPr>
        <p:spPr/>
        <p:txBody>
          <a:bodyPr/>
          <a:lstStyle/>
          <a:p>
            <a:r>
              <a:rPr lang="en-US" dirty="0"/>
              <a:t>What can we do?</a:t>
            </a:r>
          </a:p>
        </p:txBody>
      </p:sp>
      <p:sp>
        <p:nvSpPr>
          <p:cNvPr id="3" name="Content Placeholder 2">
            <a:extLst>
              <a:ext uri="{FF2B5EF4-FFF2-40B4-BE49-F238E27FC236}">
                <a16:creationId xmlns:a16="http://schemas.microsoft.com/office/drawing/2014/main" id="{30A1428B-D768-4934-A4B5-379B11366863}"/>
              </a:ext>
            </a:extLst>
          </p:cNvPr>
          <p:cNvSpPr>
            <a:spLocks noGrp="1"/>
          </p:cNvSpPr>
          <p:nvPr>
            <p:ph sz="half" idx="1"/>
          </p:nvPr>
        </p:nvSpPr>
        <p:spPr/>
        <p:txBody>
          <a:bodyPr/>
          <a:lstStyle/>
          <a:p>
            <a:r>
              <a:rPr lang="en-US" dirty="0"/>
              <a:t>We can help the student interpret the feedback in relation to their project!</a:t>
            </a:r>
          </a:p>
        </p:txBody>
      </p:sp>
      <p:sp>
        <p:nvSpPr>
          <p:cNvPr id="4" name="Content Placeholder 3">
            <a:extLst>
              <a:ext uri="{FF2B5EF4-FFF2-40B4-BE49-F238E27FC236}">
                <a16:creationId xmlns:a16="http://schemas.microsoft.com/office/drawing/2014/main" id="{2199ED3A-1A8B-1CC5-B00D-EFBD56CD5A9B}"/>
              </a:ext>
            </a:extLst>
          </p:cNvPr>
          <p:cNvSpPr>
            <a:spLocks noGrp="1"/>
          </p:cNvSpPr>
          <p:nvPr>
            <p:ph sz="half" idx="2"/>
          </p:nvPr>
        </p:nvSpPr>
        <p:spPr/>
        <p:txBody>
          <a:bodyPr/>
          <a:lstStyle/>
          <a:p>
            <a:r>
              <a:rPr lang="en-US" dirty="0"/>
              <a:t>Ask questions</a:t>
            </a:r>
          </a:p>
          <a:p>
            <a:r>
              <a:rPr lang="en-US" dirty="0"/>
              <a:t>Provide clarity</a:t>
            </a:r>
          </a:p>
          <a:p>
            <a:r>
              <a:rPr lang="en-US" dirty="0"/>
              <a:t>Offer encouragement</a:t>
            </a:r>
          </a:p>
        </p:txBody>
      </p:sp>
    </p:spTree>
    <p:extLst>
      <p:ext uri="{BB962C8B-B14F-4D97-AF65-F5344CB8AC3E}">
        <p14:creationId xmlns:p14="http://schemas.microsoft.com/office/powerpoint/2010/main" val="783211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64FFD-BE6E-ABA8-D552-E835C0E5385E}"/>
              </a:ext>
            </a:extLst>
          </p:cNvPr>
          <p:cNvSpPr>
            <a:spLocks noGrp="1"/>
          </p:cNvSpPr>
          <p:nvPr>
            <p:ph type="title"/>
          </p:nvPr>
        </p:nvSpPr>
        <p:spPr/>
        <p:txBody>
          <a:bodyPr/>
          <a:lstStyle/>
          <a:p>
            <a:r>
              <a:rPr lang="en-US" dirty="0"/>
              <a:t>Ask Questions</a:t>
            </a:r>
          </a:p>
        </p:txBody>
      </p:sp>
      <p:sp>
        <p:nvSpPr>
          <p:cNvPr id="3" name="Content Placeholder 2">
            <a:extLst>
              <a:ext uri="{FF2B5EF4-FFF2-40B4-BE49-F238E27FC236}">
                <a16:creationId xmlns:a16="http://schemas.microsoft.com/office/drawing/2014/main" id="{30A1428B-D768-4934-A4B5-379B11366863}"/>
              </a:ext>
            </a:extLst>
          </p:cNvPr>
          <p:cNvSpPr>
            <a:spLocks noGrp="1"/>
          </p:cNvSpPr>
          <p:nvPr>
            <p:ph sz="half" idx="1"/>
          </p:nvPr>
        </p:nvSpPr>
        <p:spPr/>
        <p:txBody>
          <a:bodyPr/>
          <a:lstStyle/>
          <a:p>
            <a:r>
              <a:rPr lang="en-US" dirty="0"/>
              <a:t>What conversations have you had with this person about this draft?</a:t>
            </a:r>
          </a:p>
          <a:p>
            <a:r>
              <a:rPr lang="en-US" dirty="0"/>
              <a:t>What stage in the process is this?</a:t>
            </a:r>
          </a:p>
          <a:p>
            <a:r>
              <a:rPr lang="en-US" dirty="0"/>
              <a:t>What stage do you want to be in?</a:t>
            </a:r>
          </a:p>
          <a:p>
            <a:r>
              <a:rPr lang="en-US" dirty="0"/>
              <a:t>What comments seem more important than others?</a:t>
            </a:r>
          </a:p>
        </p:txBody>
      </p:sp>
      <p:sp>
        <p:nvSpPr>
          <p:cNvPr id="4" name="Content Placeholder 3">
            <a:extLst>
              <a:ext uri="{FF2B5EF4-FFF2-40B4-BE49-F238E27FC236}">
                <a16:creationId xmlns:a16="http://schemas.microsoft.com/office/drawing/2014/main" id="{2199ED3A-1A8B-1CC5-B00D-EFBD56CD5A9B}"/>
              </a:ext>
            </a:extLst>
          </p:cNvPr>
          <p:cNvSpPr>
            <a:spLocks noGrp="1"/>
          </p:cNvSpPr>
          <p:nvPr>
            <p:ph sz="half" idx="2"/>
          </p:nvPr>
        </p:nvSpPr>
        <p:spPr/>
        <p:txBody>
          <a:bodyPr/>
          <a:lstStyle/>
          <a:p>
            <a:r>
              <a:rPr lang="en-US" dirty="0"/>
              <a:t>You might get more context than the feedback is suggesting</a:t>
            </a:r>
          </a:p>
          <a:p>
            <a:r>
              <a:rPr lang="en-US" dirty="0"/>
              <a:t>Have the student help prioritize what is important </a:t>
            </a:r>
          </a:p>
        </p:txBody>
      </p:sp>
    </p:spTree>
    <p:extLst>
      <p:ext uri="{BB962C8B-B14F-4D97-AF65-F5344CB8AC3E}">
        <p14:creationId xmlns:p14="http://schemas.microsoft.com/office/powerpoint/2010/main" val="417743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AAD21F43BD994CB7ECC5C4DEAC2F2A" ma:contentTypeVersion="15" ma:contentTypeDescription="Create a new document." ma:contentTypeScope="" ma:versionID="985de7113e79ecc9053e26f0f74812bf">
  <xsd:schema xmlns:xsd="http://www.w3.org/2001/XMLSchema" xmlns:xs="http://www.w3.org/2001/XMLSchema" xmlns:p="http://schemas.microsoft.com/office/2006/metadata/properties" xmlns:ns2="ac095540-b412-4d04-8dbc-20d65fb558e7" xmlns:ns3="9ac42251-43e7-4df4-b37d-c3ba85954f3f" targetNamespace="http://schemas.microsoft.com/office/2006/metadata/properties" ma:root="true" ma:fieldsID="2e02df074865043f32de2dca376f34a0" ns2:_="" ns3:_="">
    <xsd:import namespace="ac095540-b412-4d04-8dbc-20d65fb558e7"/>
    <xsd:import namespace="9ac42251-43e7-4df4-b37d-c3ba85954f3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095540-b412-4d04-8dbc-20d65fb558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c2c5899-478d-4689-af14-80570c5f1ccc"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c42251-43e7-4df4-b37d-c3ba85954f3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5233600a-5f80-4fef-a37b-701c11f5af07}" ma:internalName="TaxCatchAll" ma:showField="CatchAllData" ma:web="9ac42251-43e7-4df4-b37d-c3ba85954f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ac42251-43e7-4df4-b37d-c3ba85954f3f" xsi:nil="true"/>
    <lcf76f155ced4ddcb4097134ff3c332f xmlns="ac095540-b412-4d04-8dbc-20d65fb558e7">
      <Terms xmlns="http://schemas.microsoft.com/office/infopath/2007/PartnerControls"/>
    </lcf76f155ced4ddcb4097134ff3c332f>
    <MediaLengthInSeconds xmlns="ac095540-b412-4d04-8dbc-20d65fb558e7" xsi:nil="true"/>
    <SharedWithUsers xmlns="9ac42251-43e7-4df4-b37d-c3ba85954f3f">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5EE962-40B8-40C8-829E-C131F3231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095540-b412-4d04-8dbc-20d65fb558e7"/>
    <ds:schemaRef ds:uri="9ac42251-43e7-4df4-b37d-c3ba85954f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439A04-9156-47EC-B777-C55DBF5424AD}">
  <ds:schemaRefs>
    <ds:schemaRef ds:uri="http://schemas.microsoft.com/office/2006/metadata/properties"/>
    <ds:schemaRef ds:uri="http://schemas.microsoft.com/office/infopath/2007/PartnerControls"/>
    <ds:schemaRef ds:uri="edf92846-ffbd-4cce-a7aa-150dc407b8cc"/>
    <ds:schemaRef ds:uri="44800424-5585-4857-844b-26784bb1c00c"/>
    <ds:schemaRef ds:uri="9ac42251-43e7-4df4-b37d-c3ba85954f3f"/>
    <ds:schemaRef ds:uri="ac095540-b412-4d04-8dbc-20d65fb558e7"/>
  </ds:schemaRefs>
</ds:datastoreItem>
</file>

<file path=customXml/itemProps3.xml><?xml version="1.0" encoding="utf-8"?>
<ds:datastoreItem xmlns:ds="http://schemas.openxmlformats.org/officeDocument/2006/customXml" ds:itemID="{BD33DF0A-833A-4808-AA3D-87801DDB1D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17</Slides>
  <Notes>0</Notes>
  <HiddenSlides>1</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Quotable</vt:lpstr>
      <vt:lpstr>Working with Feedback</vt:lpstr>
      <vt:lpstr>In grad school...</vt:lpstr>
      <vt:lpstr>PowerPoint Presentation</vt:lpstr>
      <vt:lpstr>PowerPoint Presentation</vt:lpstr>
      <vt:lpstr>Feedback Forms</vt:lpstr>
      <vt:lpstr>Further Feedback Codes</vt:lpstr>
      <vt:lpstr>PowerPoint Presentation</vt:lpstr>
      <vt:lpstr>What can we do?</vt:lpstr>
      <vt:lpstr>Ask Questions</vt:lpstr>
      <vt:lpstr>Provide Clarity</vt:lpstr>
      <vt:lpstr>Offer Encouragement</vt:lpstr>
      <vt:lpstr>Follow-up Questions</vt:lpstr>
      <vt:lpstr>Future Feedback</vt:lpstr>
      <vt:lpstr>A Culture of Writing</vt:lpstr>
      <vt:lpstr>In practice...</vt:lpstr>
      <vt:lpstr>Activity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512</cp:revision>
  <dcterms:created xsi:type="dcterms:W3CDTF">2013-07-15T20:26:40Z</dcterms:created>
  <dcterms:modified xsi:type="dcterms:W3CDTF">2025-04-04T20:34:53Z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0x01010048AAD21F43BD994CB7ECC5C4DEAC2F2A</vt:lpwstr>
  </property>
  <property fmtid="{D5CDD505-2E9C-101B-9397-08002B2CF9AE}" pid="3" name="MediaServiceImageTags">
    <vt:lpwstr/>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xd_Signature">
    <vt:bool>false</vt:bool>
  </property>
</Properties>
</file>